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 id="214748365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Montserrat SemiBold"/>
      <p:regular r:id="rId20"/>
      <p:bold r:id="rId21"/>
      <p:italic r:id="rId22"/>
      <p:boldItalic r:id="rId23"/>
    </p:embeddedFont>
    <p:embeddedFont>
      <p:font typeface="Montserrat"/>
      <p:regular r:id="rId24"/>
      <p:bold r:id="rId25"/>
      <p:italic r:id="rId26"/>
      <p:boldItalic r:id="rId27"/>
    </p:embeddedFont>
    <p:embeddedFont>
      <p:font typeface="Montserrat Medium"/>
      <p:regular r:id="rId28"/>
      <p:bold r:id="rId29"/>
      <p:italic r:id="rId30"/>
      <p:boldItalic r:id="rId31"/>
    </p:embeddedFont>
    <p:embeddedFont>
      <p:font typeface="Montserrat Light"/>
      <p:regular r:id="rId32"/>
      <p:bold r:id="rId33"/>
      <p:italic r:id="rId34"/>
      <p:boldItalic r:id="rId35"/>
    </p:embeddedFont>
    <p:embeddedFont>
      <p:font typeface="Old Standard TT"/>
      <p:regular r:id="rId36"/>
      <p:bold r:id="rId37"/>
      <p: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SemiBold-regular.fntdata"/><Relationship Id="rId22" Type="http://schemas.openxmlformats.org/officeDocument/2006/relationships/font" Target="fonts/MontserratSemiBold-italic.fntdata"/><Relationship Id="rId21" Type="http://schemas.openxmlformats.org/officeDocument/2006/relationships/font" Target="fonts/MontserratSemiBold-bold.fntdata"/><Relationship Id="rId24" Type="http://schemas.openxmlformats.org/officeDocument/2006/relationships/font" Target="fonts/Montserrat-regular.fntdata"/><Relationship Id="rId23" Type="http://schemas.openxmlformats.org/officeDocument/2006/relationships/font" Target="fonts/MontserratSemi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MontserratMedium-regular.fntdata"/><Relationship Id="rId27" Type="http://schemas.openxmlformats.org/officeDocument/2006/relationships/font" Target="fonts/Montserrat-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MontserratMedium-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Medium-boldItalic.fntdata"/><Relationship Id="rId30" Type="http://schemas.openxmlformats.org/officeDocument/2006/relationships/font" Target="fonts/MontserratMedium-italic.fntdata"/><Relationship Id="rId11" Type="http://schemas.openxmlformats.org/officeDocument/2006/relationships/slide" Target="slides/slide5.xml"/><Relationship Id="rId33" Type="http://schemas.openxmlformats.org/officeDocument/2006/relationships/font" Target="fonts/MontserratLight-bold.fntdata"/><Relationship Id="rId10" Type="http://schemas.openxmlformats.org/officeDocument/2006/relationships/slide" Target="slides/slide4.xml"/><Relationship Id="rId32" Type="http://schemas.openxmlformats.org/officeDocument/2006/relationships/font" Target="fonts/MontserratLight-regular.fntdata"/><Relationship Id="rId13" Type="http://schemas.openxmlformats.org/officeDocument/2006/relationships/slide" Target="slides/slide7.xml"/><Relationship Id="rId35" Type="http://schemas.openxmlformats.org/officeDocument/2006/relationships/font" Target="fonts/MontserratLight-boldItalic.fntdata"/><Relationship Id="rId12" Type="http://schemas.openxmlformats.org/officeDocument/2006/relationships/slide" Target="slides/slide6.xml"/><Relationship Id="rId34" Type="http://schemas.openxmlformats.org/officeDocument/2006/relationships/font" Target="fonts/MontserratLight-italic.fntdata"/><Relationship Id="rId15" Type="http://schemas.openxmlformats.org/officeDocument/2006/relationships/slide" Target="slides/slide9.xml"/><Relationship Id="rId37" Type="http://schemas.openxmlformats.org/officeDocument/2006/relationships/font" Target="fonts/OldStandardTT-bold.fntdata"/><Relationship Id="rId14" Type="http://schemas.openxmlformats.org/officeDocument/2006/relationships/slide" Target="slides/slide8.xml"/><Relationship Id="rId36" Type="http://schemas.openxmlformats.org/officeDocument/2006/relationships/font" Target="fonts/OldStandardTT-regular.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OldStandardTT-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13.jpg>
</file>

<file path=ppt/media/image14.png>
</file>

<file path=ppt/media/image15.jp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12facd6da8_0_46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g112facd6da8_0_4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12facd6da8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12facd6da8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12facd6da8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12facd6da8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12facd6da8_0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12facd6da8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12facd6da8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12facd6da8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12facd6da8_2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12facd6da8_2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12facd6da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12facd6da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12facd6da8_2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12facd6da8_2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12facd6da8_2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12facd6da8_2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12facd6da8_2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12facd6da8_2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12facd6da8_2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12facd6da8_2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12facd6da8_0_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12facd6da8_0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12facd6da8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12facd6da8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3" name="Shape 13"/>
        <p:cNvGrpSpPr/>
        <p:nvPr/>
      </p:nvGrpSpPr>
      <p:grpSpPr>
        <a:xfrm>
          <a:off x="0" y="0"/>
          <a:ext cx="0" cy="0"/>
          <a:chOff x="0" y="0"/>
          <a:chExt cx="0" cy="0"/>
        </a:xfrm>
      </p:grpSpPr>
      <p:sp>
        <p:nvSpPr>
          <p:cNvPr id="14" name="Google Shape;14;p2"/>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algn="l">
              <a:lnSpc>
                <a:spcPct val="90000"/>
              </a:lnSpc>
              <a:spcBef>
                <a:spcPts val="800"/>
              </a:spcBef>
              <a:spcAft>
                <a:spcPts val="0"/>
              </a:spcAft>
              <a:buClr>
                <a:srgbClr val="002060"/>
              </a:buClr>
              <a:buSzPts val="2100"/>
              <a:buChar char="•"/>
              <a:defRPr>
                <a:solidFill>
                  <a:srgbClr val="002060"/>
                </a:solidFill>
              </a:defRPr>
            </a:lvl1pPr>
            <a:lvl2pPr indent="-342900" lvl="1" marL="914400" algn="l">
              <a:lnSpc>
                <a:spcPct val="90000"/>
              </a:lnSpc>
              <a:spcBef>
                <a:spcPts val="400"/>
              </a:spcBef>
              <a:spcAft>
                <a:spcPts val="0"/>
              </a:spcAft>
              <a:buClr>
                <a:srgbClr val="002060"/>
              </a:buClr>
              <a:buSzPts val="1800"/>
              <a:buChar char="•"/>
              <a:defRPr>
                <a:solidFill>
                  <a:srgbClr val="002060"/>
                </a:solidFill>
              </a:defRPr>
            </a:lvl2pPr>
            <a:lvl3pPr indent="-323850" lvl="2" marL="1371600" algn="l">
              <a:lnSpc>
                <a:spcPct val="90000"/>
              </a:lnSpc>
              <a:spcBef>
                <a:spcPts val="400"/>
              </a:spcBef>
              <a:spcAft>
                <a:spcPts val="0"/>
              </a:spcAft>
              <a:buClr>
                <a:srgbClr val="002060"/>
              </a:buClr>
              <a:buSzPts val="1500"/>
              <a:buChar char="•"/>
              <a:defRPr>
                <a:solidFill>
                  <a:srgbClr val="002060"/>
                </a:solidFill>
              </a:defRPr>
            </a:lvl3pPr>
            <a:lvl4pPr indent="-317500" lvl="3" marL="1828800" algn="l">
              <a:lnSpc>
                <a:spcPct val="90000"/>
              </a:lnSpc>
              <a:spcBef>
                <a:spcPts val="400"/>
              </a:spcBef>
              <a:spcAft>
                <a:spcPts val="0"/>
              </a:spcAft>
              <a:buClr>
                <a:srgbClr val="002060"/>
              </a:buClr>
              <a:buSzPts val="1400"/>
              <a:buChar char="•"/>
              <a:defRPr>
                <a:solidFill>
                  <a:srgbClr val="002060"/>
                </a:solidFill>
              </a:defRPr>
            </a:lvl4pPr>
            <a:lvl5pPr indent="-317500" lvl="4" marL="2286000" algn="l">
              <a:lnSpc>
                <a:spcPct val="90000"/>
              </a:lnSpc>
              <a:spcBef>
                <a:spcPts val="400"/>
              </a:spcBef>
              <a:spcAft>
                <a:spcPts val="0"/>
              </a:spcAft>
              <a:buClr>
                <a:srgbClr val="002060"/>
              </a:buClr>
              <a:buSzPts val="1400"/>
              <a:buChar char="•"/>
              <a:defRPr>
                <a:solidFill>
                  <a:srgbClr val="002060"/>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 name="Google Shape;15;p2"/>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SzPts val="1100"/>
              <a:buNone/>
              <a:defRPr>
                <a:solidFill>
                  <a:srgbClr val="002060"/>
                </a:solidFill>
              </a:defRPr>
            </a:lvl1pPr>
            <a:lvl2pPr lvl="1" algn="l">
              <a:lnSpc>
                <a:spcPct val="90000"/>
              </a:lnSpc>
              <a:spcBef>
                <a:spcPts val="0"/>
              </a:spcBef>
              <a:spcAft>
                <a:spcPts val="0"/>
              </a:spcAft>
              <a:buSzPts val="1100"/>
              <a:buNone/>
              <a:defRPr/>
            </a:lvl2pPr>
            <a:lvl3pPr lvl="2" algn="l">
              <a:lnSpc>
                <a:spcPct val="90000"/>
              </a:lnSpc>
              <a:spcBef>
                <a:spcPts val="0"/>
              </a:spcBef>
              <a:spcAft>
                <a:spcPts val="0"/>
              </a:spcAft>
              <a:buSzPts val="1100"/>
              <a:buNone/>
              <a:defRPr/>
            </a:lvl3pPr>
            <a:lvl4pPr lvl="3" algn="l">
              <a:lnSpc>
                <a:spcPct val="90000"/>
              </a:lnSpc>
              <a:spcBef>
                <a:spcPts val="0"/>
              </a:spcBef>
              <a:spcAft>
                <a:spcPts val="0"/>
              </a:spcAft>
              <a:buSzPts val="1100"/>
              <a:buNone/>
              <a:defRPr/>
            </a:lvl4pPr>
            <a:lvl5pPr lvl="4" algn="l">
              <a:lnSpc>
                <a:spcPct val="90000"/>
              </a:lnSpc>
              <a:spcBef>
                <a:spcPts val="0"/>
              </a:spcBef>
              <a:spcAft>
                <a:spcPts val="0"/>
              </a:spcAft>
              <a:buSzPts val="1100"/>
              <a:buNone/>
              <a:defRPr/>
            </a:lvl5pPr>
            <a:lvl6pPr lvl="5" algn="l">
              <a:lnSpc>
                <a:spcPct val="90000"/>
              </a:lnSpc>
              <a:spcBef>
                <a:spcPts val="0"/>
              </a:spcBef>
              <a:spcAft>
                <a:spcPts val="0"/>
              </a:spcAft>
              <a:buSzPts val="1100"/>
              <a:buNone/>
              <a:defRPr/>
            </a:lvl6pPr>
            <a:lvl7pPr lvl="6" algn="l">
              <a:lnSpc>
                <a:spcPct val="90000"/>
              </a:lnSpc>
              <a:spcBef>
                <a:spcPts val="0"/>
              </a:spcBef>
              <a:spcAft>
                <a:spcPts val="0"/>
              </a:spcAft>
              <a:buSzPts val="1100"/>
              <a:buNone/>
              <a:defRPr/>
            </a:lvl7pPr>
            <a:lvl8pPr lvl="7" algn="l">
              <a:lnSpc>
                <a:spcPct val="90000"/>
              </a:lnSpc>
              <a:spcBef>
                <a:spcPts val="0"/>
              </a:spcBef>
              <a:spcAft>
                <a:spcPts val="0"/>
              </a:spcAft>
              <a:buSzPts val="1100"/>
              <a:buNone/>
              <a:defRPr/>
            </a:lvl8pPr>
            <a:lvl9pPr lvl="8" algn="l">
              <a:lnSpc>
                <a:spcPct val="90000"/>
              </a:lnSpc>
              <a:spcBef>
                <a:spcPts val="0"/>
              </a:spcBef>
              <a:spcAft>
                <a:spcPts val="0"/>
              </a:spcAft>
              <a:buSzPts val="1100"/>
              <a:buNone/>
              <a:defRPr/>
            </a:lvl9pPr>
          </a:lstStyle>
          <a:p/>
        </p:txBody>
      </p:sp>
      <p:sp>
        <p:nvSpPr>
          <p:cNvPr id="16" name="Google Shape;16;p2"/>
          <p:cNvSpPr txBox="1"/>
          <p:nvPr>
            <p:ph idx="10" type="dt"/>
          </p:nvPr>
        </p:nvSpPr>
        <p:spPr>
          <a:xfrm>
            <a:off x="200025" y="4918472"/>
            <a:ext cx="1657500" cy="2250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sz="900">
                <a:solidFill>
                  <a:schemeClr val="lt1"/>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7" name="Google Shape;17;p2"/>
          <p:cNvSpPr txBox="1"/>
          <p:nvPr>
            <p:ph idx="11" type="ftr"/>
          </p:nvPr>
        </p:nvSpPr>
        <p:spPr>
          <a:xfrm>
            <a:off x="2144315" y="4869656"/>
            <a:ext cx="49482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sz="1100">
                <a:solidFill>
                  <a:schemeClr val="lt1"/>
                </a:solidFill>
                <a:latin typeface="Georgia"/>
                <a:ea typeface="Georgia"/>
                <a:cs typeface="Georgia"/>
                <a:sym typeface="Georg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8" name="Google Shape;18;p2"/>
          <p:cNvSpPr txBox="1"/>
          <p:nvPr>
            <p:ph idx="12" type="sldNum"/>
          </p:nvPr>
        </p:nvSpPr>
        <p:spPr>
          <a:xfrm>
            <a:off x="7222331" y="4869656"/>
            <a:ext cx="14847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311708" y="744575"/>
            <a:ext cx="8520600" cy="2052600"/>
          </a:xfrm>
          <a:prstGeom prst="rect">
            <a:avLst/>
          </a:prstGeom>
        </p:spPr>
        <p:txBody>
          <a:bodyPr anchorCtr="0" anchor="b" bIns="34275" lIns="68575" spcFirstLastPara="1" rIns="68575" wrap="square" tIns="3427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1" name="Google Shape;21;p3"/>
          <p:cNvSpPr txBox="1"/>
          <p:nvPr>
            <p:ph idx="1" type="subTitle"/>
          </p:nvPr>
        </p:nvSpPr>
        <p:spPr>
          <a:xfrm>
            <a:off x="311700" y="2834125"/>
            <a:ext cx="8520600" cy="792600"/>
          </a:xfrm>
          <a:prstGeom prst="rect">
            <a:avLst/>
          </a:prstGeom>
        </p:spPr>
        <p:txBody>
          <a:bodyPr anchorCtr="0" anchor="t" bIns="34275" lIns="68575" spcFirstLastPara="1" rIns="68575" wrap="square" tIns="34275">
            <a:noAutofit/>
          </a:bodyPr>
          <a:lstStyle>
            <a:lvl1pPr lvl="0" rtl="0" algn="ctr">
              <a:lnSpc>
                <a:spcPct val="100000"/>
              </a:lnSpc>
              <a:spcBef>
                <a:spcPts val="800"/>
              </a:spcBef>
              <a:spcAft>
                <a:spcPts val="0"/>
              </a:spcAft>
              <a:buSzPts val="2800"/>
              <a:buNone/>
              <a:defRPr sz="2800"/>
            </a:lvl1pPr>
            <a:lvl2pPr lvl="1" rtl="0" algn="ctr">
              <a:lnSpc>
                <a:spcPct val="100000"/>
              </a:lnSpc>
              <a:spcBef>
                <a:spcPts val="400"/>
              </a:spcBef>
              <a:spcAft>
                <a:spcPts val="0"/>
              </a:spcAft>
              <a:buSzPts val="2800"/>
              <a:buNone/>
              <a:defRPr sz="2800"/>
            </a:lvl2pPr>
            <a:lvl3pPr lvl="2" rtl="0" algn="ctr">
              <a:lnSpc>
                <a:spcPct val="100000"/>
              </a:lnSpc>
              <a:spcBef>
                <a:spcPts val="400"/>
              </a:spcBef>
              <a:spcAft>
                <a:spcPts val="0"/>
              </a:spcAft>
              <a:buSzPts val="2800"/>
              <a:buNone/>
              <a:defRPr sz="2800"/>
            </a:lvl3pPr>
            <a:lvl4pPr lvl="3" rtl="0" algn="ctr">
              <a:lnSpc>
                <a:spcPct val="100000"/>
              </a:lnSpc>
              <a:spcBef>
                <a:spcPts val="400"/>
              </a:spcBef>
              <a:spcAft>
                <a:spcPts val="0"/>
              </a:spcAft>
              <a:buSzPts val="2800"/>
              <a:buNone/>
              <a:defRPr sz="2800"/>
            </a:lvl4pPr>
            <a:lvl5pPr lvl="4" rtl="0" algn="ctr">
              <a:lnSpc>
                <a:spcPct val="100000"/>
              </a:lnSpc>
              <a:spcBef>
                <a:spcPts val="400"/>
              </a:spcBef>
              <a:spcAft>
                <a:spcPts val="0"/>
              </a:spcAft>
              <a:buSzPts val="2800"/>
              <a:buNone/>
              <a:defRPr sz="2800"/>
            </a:lvl5pPr>
            <a:lvl6pPr lvl="5" rtl="0" algn="ctr">
              <a:lnSpc>
                <a:spcPct val="100000"/>
              </a:lnSpc>
              <a:spcBef>
                <a:spcPts val="400"/>
              </a:spcBef>
              <a:spcAft>
                <a:spcPts val="0"/>
              </a:spcAft>
              <a:buSzPts val="2800"/>
              <a:buNone/>
              <a:defRPr sz="2800"/>
            </a:lvl6pPr>
            <a:lvl7pPr lvl="6" rtl="0" algn="ctr">
              <a:lnSpc>
                <a:spcPct val="100000"/>
              </a:lnSpc>
              <a:spcBef>
                <a:spcPts val="400"/>
              </a:spcBef>
              <a:spcAft>
                <a:spcPts val="0"/>
              </a:spcAft>
              <a:buSzPts val="2800"/>
              <a:buNone/>
              <a:defRPr sz="2800"/>
            </a:lvl7pPr>
            <a:lvl8pPr lvl="7" rtl="0" algn="ctr">
              <a:lnSpc>
                <a:spcPct val="100000"/>
              </a:lnSpc>
              <a:spcBef>
                <a:spcPts val="400"/>
              </a:spcBef>
              <a:spcAft>
                <a:spcPts val="0"/>
              </a:spcAft>
              <a:buSzPts val="2800"/>
              <a:buNone/>
              <a:defRPr sz="2800"/>
            </a:lvl8pPr>
            <a:lvl9pPr lvl="8" rtl="0" algn="ctr">
              <a:lnSpc>
                <a:spcPct val="100000"/>
              </a:lnSpc>
              <a:spcBef>
                <a:spcPts val="400"/>
              </a:spcBef>
              <a:spcAft>
                <a:spcPts val="0"/>
              </a:spcAft>
              <a:buSzPts val="2800"/>
              <a:buNone/>
              <a:defRPr sz="2800"/>
            </a:lvl9pPr>
          </a:lstStyle>
          <a:p/>
        </p:txBody>
      </p:sp>
      <p:sp>
        <p:nvSpPr>
          <p:cNvPr id="22" name="Google Shape;22;p3"/>
          <p:cNvSpPr txBox="1"/>
          <p:nvPr>
            <p:ph idx="12" type="sldNum"/>
          </p:nvPr>
        </p:nvSpPr>
        <p:spPr>
          <a:xfrm>
            <a:off x="8472458" y="4663217"/>
            <a:ext cx="548700" cy="393600"/>
          </a:xfrm>
          <a:prstGeom prst="rect">
            <a:avLst/>
          </a:prstGeom>
        </p:spPr>
        <p:txBody>
          <a:bodyPr anchorCtr="0" anchor="ctr" bIns="34275" lIns="68575" spcFirstLastPara="1" rIns="68575" wrap="square" tIns="342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23" name="Shape 23"/>
        <p:cNvGrpSpPr/>
        <p:nvPr/>
      </p:nvGrpSpPr>
      <p:grpSpPr>
        <a:xfrm>
          <a:off x="0" y="0"/>
          <a:ext cx="0" cy="0"/>
          <a:chOff x="0" y="0"/>
          <a:chExt cx="0" cy="0"/>
        </a:xfrm>
      </p:grpSpPr>
      <p:sp>
        <p:nvSpPr>
          <p:cNvPr id="24" name="Google Shape;24;p4"/>
          <p:cNvSpPr txBox="1"/>
          <p:nvPr>
            <p:ph idx="1" type="body"/>
          </p:nvPr>
        </p:nvSpPr>
        <p:spPr>
          <a:xfrm>
            <a:off x="1" y="2632472"/>
            <a:ext cx="9144000" cy="759000"/>
          </a:xfrm>
          <a:prstGeom prst="rect">
            <a:avLst/>
          </a:prstGeom>
          <a:solidFill>
            <a:srgbClr val="8592BC"/>
          </a:solid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2"/>
              </a:buClr>
              <a:buSzPts val="100"/>
              <a:buNone/>
              <a:defRPr sz="100">
                <a:solidFill>
                  <a:schemeClr val="lt2"/>
                </a:solidFill>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5" name="Google Shape;25;p4"/>
          <p:cNvSpPr txBox="1"/>
          <p:nvPr>
            <p:ph type="ctrTitle"/>
          </p:nvPr>
        </p:nvSpPr>
        <p:spPr>
          <a:xfrm>
            <a:off x="1143000" y="841772"/>
            <a:ext cx="6858000" cy="1226400"/>
          </a:xfrm>
          <a:prstGeom prst="rect">
            <a:avLst/>
          </a:prstGeom>
          <a:noFill/>
          <a:ln>
            <a:noFill/>
          </a:ln>
        </p:spPr>
        <p:txBody>
          <a:bodyPr anchorCtr="0" anchor="b" bIns="34275" lIns="68575" spcFirstLastPara="1" rIns="68575" wrap="square" tIns="34275">
            <a:normAutofit/>
          </a:bodyPr>
          <a:lstStyle>
            <a:lvl1pPr lvl="0" rtl="0" algn="ctr">
              <a:lnSpc>
                <a:spcPct val="90000"/>
              </a:lnSpc>
              <a:spcBef>
                <a:spcPts val="0"/>
              </a:spcBef>
              <a:spcAft>
                <a:spcPts val="0"/>
              </a:spcAft>
              <a:buSzPts val="1100"/>
              <a:buNone/>
              <a:defRPr b="1" sz="3600">
                <a:solidFill>
                  <a:schemeClr val="lt1"/>
                </a:solidFill>
                <a:latin typeface="Georgia"/>
                <a:ea typeface="Georgia"/>
                <a:cs typeface="Georgia"/>
                <a:sym typeface="Georgia"/>
              </a:defRPr>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26" name="Google Shape;26;p4"/>
          <p:cNvSpPr txBox="1"/>
          <p:nvPr>
            <p:ph idx="2" type="subTitle"/>
          </p:nvPr>
        </p:nvSpPr>
        <p:spPr>
          <a:xfrm>
            <a:off x="451624" y="2840960"/>
            <a:ext cx="4834200" cy="381300"/>
          </a:xfrm>
          <a:prstGeom prst="rect">
            <a:avLst/>
          </a:prstGeom>
          <a:noFill/>
          <a:ln>
            <a:noFill/>
          </a:ln>
        </p:spPr>
        <p:txBody>
          <a:bodyPr anchorCtr="0" anchor="t" bIns="34275" lIns="68575" spcFirstLastPara="1" rIns="68575" wrap="square" tIns="34275">
            <a:normAutofit/>
          </a:bodyPr>
          <a:lstStyle>
            <a:lvl1pPr lvl="0" marR="0" rtl="0" algn="l">
              <a:lnSpc>
                <a:spcPct val="90000"/>
              </a:lnSpc>
              <a:spcBef>
                <a:spcPts val="300"/>
              </a:spcBef>
              <a:spcAft>
                <a:spcPts val="0"/>
              </a:spcAft>
              <a:buClr>
                <a:srgbClr val="0C2577"/>
              </a:buClr>
              <a:buSzPts val="1800"/>
              <a:buFont typeface="Arial"/>
              <a:buNone/>
              <a:defRPr sz="1800">
                <a:solidFill>
                  <a:schemeClr val="lt1"/>
                </a:solidFill>
                <a:latin typeface="Georgia"/>
                <a:ea typeface="Georgia"/>
                <a:cs typeface="Georgia"/>
                <a:sym typeface="Georgia"/>
              </a:defRPr>
            </a:lvl1pPr>
            <a:lvl2pPr lvl="1" rtl="0" algn="ctr">
              <a:lnSpc>
                <a:spcPct val="90000"/>
              </a:lnSpc>
              <a:spcBef>
                <a:spcPts val="400"/>
              </a:spcBef>
              <a:spcAft>
                <a:spcPts val="0"/>
              </a:spcAft>
              <a:buClr>
                <a:schemeClr val="dk1"/>
              </a:buClr>
              <a:buSzPts val="1500"/>
              <a:buNone/>
              <a:defRPr sz="1500"/>
            </a:lvl2pPr>
            <a:lvl3pPr lvl="2" rtl="0" algn="ctr">
              <a:lnSpc>
                <a:spcPct val="90000"/>
              </a:lnSpc>
              <a:spcBef>
                <a:spcPts val="400"/>
              </a:spcBef>
              <a:spcAft>
                <a:spcPts val="0"/>
              </a:spcAft>
              <a:buClr>
                <a:schemeClr val="dk1"/>
              </a:buClr>
              <a:buSzPts val="1400"/>
              <a:buNone/>
              <a:defRPr sz="1400"/>
            </a:lvl3pPr>
            <a:lvl4pPr lvl="3" rtl="0" algn="ctr">
              <a:lnSpc>
                <a:spcPct val="90000"/>
              </a:lnSpc>
              <a:spcBef>
                <a:spcPts val="400"/>
              </a:spcBef>
              <a:spcAft>
                <a:spcPts val="0"/>
              </a:spcAft>
              <a:buClr>
                <a:schemeClr val="dk1"/>
              </a:buClr>
              <a:buSzPts val="1200"/>
              <a:buNone/>
              <a:defRPr sz="1200"/>
            </a:lvl4pPr>
            <a:lvl5pPr lvl="4" rtl="0" algn="ctr">
              <a:lnSpc>
                <a:spcPct val="90000"/>
              </a:lnSpc>
              <a:spcBef>
                <a:spcPts val="400"/>
              </a:spcBef>
              <a:spcAft>
                <a:spcPts val="0"/>
              </a:spcAft>
              <a:buClr>
                <a:schemeClr val="dk1"/>
              </a:buClr>
              <a:buSzPts val="1200"/>
              <a:buNone/>
              <a:defRPr sz="1200"/>
            </a:lvl5pPr>
            <a:lvl6pPr lvl="5" rtl="0" algn="ctr">
              <a:lnSpc>
                <a:spcPct val="90000"/>
              </a:lnSpc>
              <a:spcBef>
                <a:spcPts val="400"/>
              </a:spcBef>
              <a:spcAft>
                <a:spcPts val="0"/>
              </a:spcAft>
              <a:buClr>
                <a:schemeClr val="dk1"/>
              </a:buClr>
              <a:buSzPts val="1200"/>
              <a:buNone/>
              <a:defRPr sz="1200"/>
            </a:lvl6pPr>
            <a:lvl7pPr lvl="6" rtl="0" algn="ctr">
              <a:lnSpc>
                <a:spcPct val="90000"/>
              </a:lnSpc>
              <a:spcBef>
                <a:spcPts val="400"/>
              </a:spcBef>
              <a:spcAft>
                <a:spcPts val="0"/>
              </a:spcAft>
              <a:buClr>
                <a:schemeClr val="dk1"/>
              </a:buClr>
              <a:buSzPts val="1200"/>
              <a:buNone/>
              <a:defRPr sz="1200"/>
            </a:lvl7pPr>
            <a:lvl8pPr lvl="7" rtl="0" algn="ctr">
              <a:lnSpc>
                <a:spcPct val="90000"/>
              </a:lnSpc>
              <a:spcBef>
                <a:spcPts val="400"/>
              </a:spcBef>
              <a:spcAft>
                <a:spcPts val="0"/>
              </a:spcAft>
              <a:buClr>
                <a:schemeClr val="dk1"/>
              </a:buClr>
              <a:buSzPts val="1200"/>
              <a:buNone/>
              <a:defRPr sz="1200"/>
            </a:lvl8pPr>
            <a:lvl9pPr lvl="8" rtl="0" algn="ctr">
              <a:lnSpc>
                <a:spcPct val="90000"/>
              </a:lnSpc>
              <a:spcBef>
                <a:spcPts val="400"/>
              </a:spcBef>
              <a:spcAft>
                <a:spcPts val="0"/>
              </a:spcAft>
              <a:buClr>
                <a:schemeClr val="dk1"/>
              </a:buClr>
              <a:buSzPts val="1200"/>
              <a:buNone/>
              <a:defRPr sz="1200"/>
            </a:lvl9pPr>
          </a:lstStyle>
          <a:p/>
        </p:txBody>
      </p:sp>
      <p:sp>
        <p:nvSpPr>
          <p:cNvPr id="27" name="Google Shape;27;p4"/>
          <p:cNvSpPr txBox="1"/>
          <p:nvPr>
            <p:ph idx="11" type="ftr"/>
          </p:nvPr>
        </p:nvSpPr>
        <p:spPr>
          <a:xfrm>
            <a:off x="2144315" y="4869656"/>
            <a:ext cx="4948200" cy="273900"/>
          </a:xfrm>
          <a:prstGeom prst="rect">
            <a:avLst/>
          </a:prstGeom>
          <a:noFill/>
          <a:ln>
            <a:noFill/>
          </a:ln>
        </p:spPr>
        <p:txBody>
          <a:bodyPr anchorCtr="0" anchor="ctr" bIns="34275" lIns="68575" spcFirstLastPara="1" rIns="68575" wrap="square" tIns="34275">
            <a:noAutofit/>
          </a:bodyPr>
          <a:lstStyle>
            <a:lvl1pPr lvl="0" rtl="0" algn="ctr">
              <a:lnSpc>
                <a:spcPct val="100000"/>
              </a:lnSpc>
              <a:spcBef>
                <a:spcPts val="0"/>
              </a:spcBef>
              <a:spcAft>
                <a:spcPts val="0"/>
              </a:spcAft>
              <a:buSzPts val="1100"/>
              <a:buNone/>
              <a:defRPr sz="1100">
                <a:solidFill>
                  <a:schemeClr val="lt1"/>
                </a:solidFill>
                <a:latin typeface="Georgia"/>
                <a:ea typeface="Georgia"/>
                <a:cs typeface="Georgia"/>
                <a:sym typeface="Georgia"/>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 name="Shape 28"/>
        <p:cNvGrpSpPr/>
        <p:nvPr/>
      </p:nvGrpSpPr>
      <p:grpSpPr>
        <a:xfrm>
          <a:off x="0" y="0"/>
          <a:ext cx="0" cy="0"/>
          <a:chOff x="0" y="0"/>
          <a:chExt cx="0" cy="0"/>
        </a:xfrm>
      </p:grpSpPr>
      <p:sp>
        <p:nvSpPr>
          <p:cNvPr id="29" name="Google Shape;29;p5"/>
          <p:cNvSpPr txBox="1"/>
          <p:nvPr>
            <p:ph hasCustomPrompt="1" type="title"/>
          </p:nvPr>
        </p:nvSpPr>
        <p:spPr>
          <a:xfrm>
            <a:off x="311700" y="1106125"/>
            <a:ext cx="8520600" cy="1963500"/>
          </a:xfrm>
          <a:prstGeom prst="rect">
            <a:avLst/>
          </a:prstGeom>
        </p:spPr>
        <p:txBody>
          <a:bodyPr anchorCtr="0" anchor="b" bIns="34275" lIns="68575" spcFirstLastPara="1" rIns="68575" wrap="square" tIns="3427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0" name="Google Shape;30;p5"/>
          <p:cNvSpPr txBox="1"/>
          <p:nvPr>
            <p:ph idx="1" type="body"/>
          </p:nvPr>
        </p:nvSpPr>
        <p:spPr>
          <a:xfrm>
            <a:off x="311700" y="3152225"/>
            <a:ext cx="8520600" cy="1300800"/>
          </a:xfrm>
          <a:prstGeom prst="rect">
            <a:avLst/>
          </a:prstGeom>
        </p:spPr>
        <p:txBody>
          <a:bodyPr anchorCtr="0" anchor="t" bIns="34275" lIns="68575" spcFirstLastPara="1" rIns="68575" wrap="square" tIns="34275">
            <a:noAutofit/>
          </a:bodyPr>
          <a:lstStyle>
            <a:lvl1pPr indent="-361950" lvl="0" marL="457200" rtl="0" algn="ctr">
              <a:spcBef>
                <a:spcPts val="800"/>
              </a:spcBef>
              <a:spcAft>
                <a:spcPts val="0"/>
              </a:spcAft>
              <a:buSzPts val="2100"/>
              <a:buChar char="•"/>
              <a:defRPr/>
            </a:lvl1pPr>
            <a:lvl2pPr indent="-342900" lvl="1" marL="914400" rtl="0" algn="ctr">
              <a:spcBef>
                <a:spcPts val="400"/>
              </a:spcBef>
              <a:spcAft>
                <a:spcPts val="0"/>
              </a:spcAft>
              <a:buSzPts val="1800"/>
              <a:buChar char="•"/>
              <a:defRPr/>
            </a:lvl2pPr>
            <a:lvl3pPr indent="-323850" lvl="2" marL="1371600" rtl="0" algn="ctr">
              <a:spcBef>
                <a:spcPts val="400"/>
              </a:spcBef>
              <a:spcAft>
                <a:spcPts val="0"/>
              </a:spcAft>
              <a:buSzPts val="1500"/>
              <a:buChar char="•"/>
              <a:defRPr/>
            </a:lvl3pPr>
            <a:lvl4pPr indent="-317500" lvl="3" marL="1828800" rtl="0" algn="ctr">
              <a:spcBef>
                <a:spcPts val="400"/>
              </a:spcBef>
              <a:spcAft>
                <a:spcPts val="0"/>
              </a:spcAft>
              <a:buSzPts val="1400"/>
              <a:buChar char="•"/>
              <a:defRPr/>
            </a:lvl4pPr>
            <a:lvl5pPr indent="-317500" lvl="4" marL="2286000" rtl="0" algn="ctr">
              <a:spcBef>
                <a:spcPts val="400"/>
              </a:spcBef>
              <a:spcAft>
                <a:spcPts val="0"/>
              </a:spcAft>
              <a:buSzPts val="1400"/>
              <a:buChar char="•"/>
              <a:defRPr/>
            </a:lvl5pPr>
            <a:lvl6pPr indent="-317500" lvl="5" marL="2743200" rtl="0" algn="ctr">
              <a:spcBef>
                <a:spcPts val="400"/>
              </a:spcBef>
              <a:spcAft>
                <a:spcPts val="0"/>
              </a:spcAft>
              <a:buSzPts val="1400"/>
              <a:buChar char="•"/>
              <a:defRPr/>
            </a:lvl6pPr>
            <a:lvl7pPr indent="-317500" lvl="6" marL="3200400" rtl="0" algn="ctr">
              <a:spcBef>
                <a:spcPts val="400"/>
              </a:spcBef>
              <a:spcAft>
                <a:spcPts val="0"/>
              </a:spcAft>
              <a:buSzPts val="1400"/>
              <a:buChar char="•"/>
              <a:defRPr/>
            </a:lvl7pPr>
            <a:lvl8pPr indent="-317500" lvl="7" marL="3657600" rtl="0" algn="ctr">
              <a:spcBef>
                <a:spcPts val="400"/>
              </a:spcBef>
              <a:spcAft>
                <a:spcPts val="0"/>
              </a:spcAft>
              <a:buSzPts val="1400"/>
              <a:buChar char="•"/>
              <a:defRPr/>
            </a:lvl8pPr>
            <a:lvl9pPr indent="-317500" lvl="8" marL="4114800" rtl="0" algn="ctr">
              <a:spcBef>
                <a:spcPts val="400"/>
              </a:spcBef>
              <a:spcAft>
                <a:spcPts val="0"/>
              </a:spcAft>
              <a:buSzPts val="14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34275" lIns="68575" spcFirstLastPara="1" rIns="68575" wrap="square" tIns="342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type="obj">
  <p:cSld name="OBJECT">
    <p:spTree>
      <p:nvGrpSpPr>
        <p:cNvPr id="32" name="Shape 32"/>
        <p:cNvGrpSpPr/>
        <p:nvPr/>
      </p:nvGrpSpPr>
      <p:grpSpPr>
        <a:xfrm>
          <a:off x="0" y="0"/>
          <a:ext cx="0" cy="0"/>
          <a:chOff x="0" y="0"/>
          <a:chExt cx="0" cy="0"/>
        </a:xfrm>
      </p:grpSpPr>
      <p:sp>
        <p:nvSpPr>
          <p:cNvPr id="33" name="Google Shape;33;p6"/>
          <p:cNvSpPr txBox="1"/>
          <p:nvPr>
            <p:ph type="title"/>
          </p:nvPr>
        </p:nvSpPr>
        <p:spPr>
          <a:xfrm>
            <a:off x="457200" y="240030"/>
            <a:ext cx="7239000" cy="857400"/>
          </a:xfrm>
          <a:prstGeom prst="rect">
            <a:avLst/>
          </a:prstGeom>
          <a:noFill/>
          <a:ln>
            <a:noFill/>
          </a:ln>
        </p:spPr>
        <p:txBody>
          <a:bodyPr anchorCtr="0" anchor="b" bIns="0" lIns="45700" spcFirstLastPara="1" rIns="45700" wrap="square" tIns="0">
            <a:normAutofit/>
          </a:bodyPr>
          <a:lstStyle>
            <a:lvl1pPr lvl="0" rtl="0" algn="l">
              <a:spcBef>
                <a:spcPts val="0"/>
              </a:spcBef>
              <a:spcAft>
                <a:spcPts val="0"/>
              </a:spcAft>
              <a:buClr>
                <a:srgbClr val="FEF7F0"/>
              </a:buClr>
              <a:buSzPts val="18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34" name="Google Shape;34;p6"/>
          <p:cNvSpPr txBox="1"/>
          <p:nvPr>
            <p:ph idx="1" type="body"/>
          </p:nvPr>
        </p:nvSpPr>
        <p:spPr>
          <a:xfrm>
            <a:off x="457200" y="1207062"/>
            <a:ext cx="7239000" cy="3634800"/>
          </a:xfrm>
          <a:prstGeom prst="rect">
            <a:avLst/>
          </a:prstGeom>
          <a:noFill/>
          <a:ln>
            <a:noFill/>
          </a:ln>
        </p:spPr>
        <p:txBody>
          <a:bodyPr anchorCtr="0" anchor="t" bIns="45700" lIns="91425" spcFirstLastPara="1" rIns="91425" wrap="square" tIns="45700">
            <a:normAutofit/>
          </a:bodyPr>
          <a:lstStyle>
            <a:lvl1pPr indent="-312039" lvl="0" marL="457200" rtl="0" algn="l">
              <a:spcBef>
                <a:spcPts val="600"/>
              </a:spcBef>
              <a:spcAft>
                <a:spcPts val="0"/>
              </a:spcAft>
              <a:buSzPts val="1314"/>
              <a:buChar char="•"/>
              <a:defRPr/>
            </a:lvl1pPr>
            <a:lvl2pPr indent="-320040" lvl="1" marL="914400" rtl="0" algn="l">
              <a:spcBef>
                <a:spcPts val="500"/>
              </a:spcBef>
              <a:spcAft>
                <a:spcPts val="0"/>
              </a:spcAft>
              <a:buSzPts val="1440"/>
              <a:buChar char="•"/>
              <a:defRPr/>
            </a:lvl2pPr>
            <a:lvl3pPr indent="-297180" lvl="2" marL="1371600" rtl="0" algn="l">
              <a:spcBef>
                <a:spcPts val="400"/>
              </a:spcBef>
              <a:spcAft>
                <a:spcPts val="0"/>
              </a:spcAft>
              <a:buSzPts val="1080"/>
              <a:buChar char="•"/>
              <a:defRPr/>
            </a:lvl3pPr>
            <a:lvl4pPr indent="-320039" lvl="3" marL="1828800" rtl="0" algn="l">
              <a:spcBef>
                <a:spcPts val="360"/>
              </a:spcBef>
              <a:spcAft>
                <a:spcPts val="0"/>
              </a:spcAft>
              <a:buSzPts val="1440"/>
              <a:buChar char="•"/>
              <a:defRPr/>
            </a:lvl4pPr>
            <a:lvl5pPr indent="-308610" lvl="4" marL="2286000" rtl="0" algn="l">
              <a:spcBef>
                <a:spcPts val="400"/>
              </a:spcBef>
              <a:spcAft>
                <a:spcPts val="0"/>
              </a:spcAft>
              <a:buSzPts val="1260"/>
              <a:buChar char="•"/>
              <a:defRPr/>
            </a:lvl5pPr>
            <a:lvl6pPr indent="-320039" lvl="5" marL="2743200" rtl="0" algn="l">
              <a:spcBef>
                <a:spcPts val="400"/>
              </a:spcBef>
              <a:spcAft>
                <a:spcPts val="0"/>
              </a:spcAft>
              <a:buSzPts val="1440"/>
              <a:buChar char="•"/>
              <a:defRPr/>
            </a:lvl6pPr>
            <a:lvl7pPr indent="-320039" lvl="6" marL="3200400" rtl="0" algn="l">
              <a:spcBef>
                <a:spcPts val="360"/>
              </a:spcBef>
              <a:spcAft>
                <a:spcPts val="0"/>
              </a:spcAft>
              <a:buSzPts val="1440"/>
              <a:buChar char="•"/>
              <a:defRPr/>
            </a:lvl7pPr>
            <a:lvl8pPr indent="-342900" lvl="7" marL="3657600" rtl="0" algn="l">
              <a:spcBef>
                <a:spcPts val="300"/>
              </a:spcBef>
              <a:spcAft>
                <a:spcPts val="0"/>
              </a:spcAft>
              <a:buSzPts val="1800"/>
              <a:buChar char="•"/>
              <a:defRPr/>
            </a:lvl8pPr>
            <a:lvl9pPr indent="-342900" lvl="8" marL="4114800" rtl="0" algn="l">
              <a:spcBef>
                <a:spcPts val="360"/>
              </a:spcBef>
              <a:spcAft>
                <a:spcPts val="0"/>
              </a:spcAft>
              <a:buSzPts val="1800"/>
              <a:buChar char="•"/>
              <a:defRPr/>
            </a:lvl9pPr>
          </a:lstStyle>
          <a:p/>
        </p:txBody>
      </p:sp>
      <p:sp>
        <p:nvSpPr>
          <p:cNvPr id="35" name="Google Shape;35;p6"/>
          <p:cNvSpPr txBox="1"/>
          <p:nvPr>
            <p:ph idx="10" type="dt"/>
          </p:nvPr>
        </p:nvSpPr>
        <p:spPr>
          <a:xfrm>
            <a:off x="4245936" y="4918460"/>
            <a:ext cx="2002500" cy="170100"/>
          </a:xfrm>
          <a:prstGeom prst="rect">
            <a:avLst/>
          </a:prstGeom>
          <a:noFill/>
          <a:ln>
            <a:noFill/>
          </a:ln>
        </p:spPr>
        <p:txBody>
          <a:bodyPr anchorCtr="0" anchor="b" bIns="0" lIns="91425" spcFirstLastPara="1" rIns="91425" wrap="square" tIns="0">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36" name="Google Shape;36;p6"/>
          <p:cNvSpPr txBox="1"/>
          <p:nvPr>
            <p:ph idx="11" type="ftr"/>
          </p:nvPr>
        </p:nvSpPr>
        <p:spPr>
          <a:xfrm>
            <a:off x="457200" y="4918460"/>
            <a:ext cx="3657600" cy="171600"/>
          </a:xfrm>
          <a:prstGeom prst="rect">
            <a:avLst/>
          </a:prstGeom>
          <a:noFill/>
          <a:ln>
            <a:noFill/>
          </a:ln>
        </p:spPr>
        <p:txBody>
          <a:bodyPr anchorCtr="0" anchor="b" bIns="0" lIns="91425" spcFirstLastPara="1" rIns="91425" wrap="square" tIns="0">
            <a:noAutofit/>
          </a:bodyPr>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37" name="Google Shape;37;p6"/>
          <p:cNvSpPr txBox="1"/>
          <p:nvPr>
            <p:ph idx="12" type="sldNum"/>
          </p:nvPr>
        </p:nvSpPr>
        <p:spPr>
          <a:xfrm>
            <a:off x="6251448" y="4917186"/>
            <a:ext cx="588300" cy="171600"/>
          </a:xfrm>
          <a:prstGeom prst="rect">
            <a:avLst/>
          </a:prstGeom>
          <a:noFill/>
          <a:ln>
            <a:noFill/>
          </a:ln>
        </p:spPr>
        <p:txBody>
          <a:bodyPr anchorCtr="0" anchor="b" bIns="0" lIns="0" spcFirstLastPara="1" rIns="0" wrap="square" tIns="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7"/>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SzPts val="1100"/>
              <a:buNone/>
              <a:defRPr>
                <a:solidFill>
                  <a:srgbClr val="002060"/>
                </a:solidFill>
              </a:defRPr>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40" name="Google Shape;40;p7"/>
          <p:cNvSpPr txBox="1"/>
          <p:nvPr>
            <p:ph idx="10" type="dt"/>
          </p:nvPr>
        </p:nvSpPr>
        <p:spPr>
          <a:xfrm>
            <a:off x="200025" y="4888706"/>
            <a:ext cx="1657500" cy="225000"/>
          </a:xfrm>
          <a:prstGeom prst="rect">
            <a:avLst/>
          </a:prstGeom>
          <a:noFill/>
          <a:ln>
            <a:noFill/>
          </a:ln>
        </p:spPr>
        <p:txBody>
          <a:bodyPr anchorCtr="0" anchor="ctr" bIns="34275" lIns="68575" spcFirstLastPara="1" rIns="68575" wrap="square" tIns="34275">
            <a:noAutofit/>
          </a:bodyPr>
          <a:lstStyle>
            <a:lvl1pPr lvl="0" rtl="0" algn="l">
              <a:lnSpc>
                <a:spcPct val="100000"/>
              </a:lnSpc>
              <a:spcBef>
                <a:spcPts val="0"/>
              </a:spcBef>
              <a:spcAft>
                <a:spcPts val="0"/>
              </a:spcAft>
              <a:buSzPts val="1100"/>
              <a:buNone/>
              <a:defRPr sz="900">
                <a:solidFill>
                  <a:schemeClr val="lt1"/>
                </a:solidFill>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41" name="Google Shape;41;p7"/>
          <p:cNvSpPr txBox="1"/>
          <p:nvPr>
            <p:ph idx="12" type="sldNum"/>
          </p:nvPr>
        </p:nvSpPr>
        <p:spPr>
          <a:xfrm>
            <a:off x="7205663" y="4839890"/>
            <a:ext cx="14847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42" name="Google Shape;42;p7"/>
          <p:cNvSpPr txBox="1"/>
          <p:nvPr>
            <p:ph idx="11" type="ftr"/>
          </p:nvPr>
        </p:nvSpPr>
        <p:spPr>
          <a:xfrm>
            <a:off x="2144315" y="4869656"/>
            <a:ext cx="4948200" cy="273900"/>
          </a:xfrm>
          <a:prstGeom prst="rect">
            <a:avLst/>
          </a:prstGeom>
          <a:noFill/>
          <a:ln>
            <a:noFill/>
          </a:ln>
        </p:spPr>
        <p:txBody>
          <a:bodyPr anchorCtr="0" anchor="ctr" bIns="34275" lIns="68575" spcFirstLastPara="1" rIns="68575" wrap="square" tIns="34275">
            <a:noAutofit/>
          </a:bodyPr>
          <a:lstStyle>
            <a:lvl1pPr lvl="0" rtl="0" algn="ctr">
              <a:lnSpc>
                <a:spcPct val="100000"/>
              </a:lnSpc>
              <a:spcBef>
                <a:spcPts val="0"/>
              </a:spcBef>
              <a:spcAft>
                <a:spcPts val="0"/>
              </a:spcAft>
              <a:buSzPts val="1100"/>
              <a:buNone/>
              <a:defRPr sz="1100">
                <a:solidFill>
                  <a:schemeClr val="lt1"/>
                </a:solidFill>
                <a:latin typeface="Georgia"/>
                <a:ea typeface="Georgia"/>
                <a:cs typeface="Georgia"/>
                <a:sym typeface="Georgia"/>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3" name="Shape 53"/>
        <p:cNvGrpSpPr/>
        <p:nvPr/>
      </p:nvGrpSpPr>
      <p:grpSpPr>
        <a:xfrm>
          <a:off x="0" y="0"/>
          <a:ext cx="0" cy="0"/>
          <a:chOff x="0" y="0"/>
          <a:chExt cx="0" cy="0"/>
        </a:xfrm>
      </p:grpSpPr>
      <p:sp>
        <p:nvSpPr>
          <p:cNvPr id="54" name="Google Shape;54;p9"/>
          <p:cNvSpPr txBox="1"/>
          <p:nvPr>
            <p:ph idx="1" type="body"/>
          </p:nvPr>
        </p:nvSpPr>
        <p:spPr>
          <a:xfrm>
            <a:off x="1" y="2632472"/>
            <a:ext cx="9144000" cy="759000"/>
          </a:xfrm>
          <a:prstGeom prst="rect">
            <a:avLst/>
          </a:prstGeom>
          <a:solidFill>
            <a:srgbClr val="8592BC"/>
          </a:solid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lt2"/>
              </a:buClr>
              <a:buSzPts val="100"/>
              <a:buNone/>
              <a:defRPr sz="100">
                <a:solidFill>
                  <a:schemeClr val="lt2"/>
                </a:solidFill>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5" name="Google Shape;55;p9"/>
          <p:cNvSpPr txBox="1"/>
          <p:nvPr>
            <p:ph type="ctrTitle"/>
          </p:nvPr>
        </p:nvSpPr>
        <p:spPr>
          <a:xfrm>
            <a:off x="1143000" y="841772"/>
            <a:ext cx="6858000" cy="1226400"/>
          </a:xfrm>
          <a:prstGeom prst="rect">
            <a:avLst/>
          </a:prstGeom>
          <a:noFill/>
          <a:ln>
            <a:noFill/>
          </a:ln>
        </p:spPr>
        <p:txBody>
          <a:bodyPr anchorCtr="0" anchor="b" bIns="34275" lIns="68575" spcFirstLastPara="1" rIns="68575" wrap="square" tIns="34275">
            <a:normAutofit/>
          </a:bodyPr>
          <a:lstStyle>
            <a:lvl1pPr lvl="0" rtl="0" algn="ctr">
              <a:lnSpc>
                <a:spcPct val="90000"/>
              </a:lnSpc>
              <a:spcBef>
                <a:spcPts val="0"/>
              </a:spcBef>
              <a:spcAft>
                <a:spcPts val="0"/>
              </a:spcAft>
              <a:buSzPts val="1100"/>
              <a:buNone/>
              <a:defRPr b="1" sz="3600">
                <a:solidFill>
                  <a:schemeClr val="lt1"/>
                </a:solidFill>
                <a:latin typeface="Georgia"/>
                <a:ea typeface="Georgia"/>
                <a:cs typeface="Georgia"/>
                <a:sym typeface="Georgia"/>
              </a:defRPr>
            </a:lvl1pPr>
            <a:lvl2pPr lvl="1" rtl="0" algn="l">
              <a:lnSpc>
                <a:spcPct val="90000"/>
              </a:lnSpc>
              <a:spcBef>
                <a:spcPts val="0"/>
              </a:spcBef>
              <a:spcAft>
                <a:spcPts val="0"/>
              </a:spcAft>
              <a:buSzPts val="1100"/>
              <a:buNone/>
              <a:defRPr/>
            </a:lvl2pPr>
            <a:lvl3pPr lvl="2" rtl="0" algn="l">
              <a:lnSpc>
                <a:spcPct val="90000"/>
              </a:lnSpc>
              <a:spcBef>
                <a:spcPts val="0"/>
              </a:spcBef>
              <a:spcAft>
                <a:spcPts val="0"/>
              </a:spcAft>
              <a:buSzPts val="1100"/>
              <a:buNone/>
              <a:defRPr/>
            </a:lvl3pPr>
            <a:lvl4pPr lvl="3" rtl="0" algn="l">
              <a:lnSpc>
                <a:spcPct val="90000"/>
              </a:lnSpc>
              <a:spcBef>
                <a:spcPts val="0"/>
              </a:spcBef>
              <a:spcAft>
                <a:spcPts val="0"/>
              </a:spcAft>
              <a:buSzPts val="1100"/>
              <a:buNone/>
              <a:defRPr/>
            </a:lvl4pPr>
            <a:lvl5pPr lvl="4" rtl="0" algn="l">
              <a:lnSpc>
                <a:spcPct val="90000"/>
              </a:lnSpc>
              <a:spcBef>
                <a:spcPts val="0"/>
              </a:spcBef>
              <a:spcAft>
                <a:spcPts val="0"/>
              </a:spcAft>
              <a:buSzPts val="1100"/>
              <a:buNone/>
              <a:defRPr/>
            </a:lvl5pPr>
            <a:lvl6pPr lvl="5" rtl="0" algn="l">
              <a:lnSpc>
                <a:spcPct val="90000"/>
              </a:lnSpc>
              <a:spcBef>
                <a:spcPts val="0"/>
              </a:spcBef>
              <a:spcAft>
                <a:spcPts val="0"/>
              </a:spcAft>
              <a:buSzPts val="1100"/>
              <a:buNone/>
              <a:defRPr/>
            </a:lvl6pPr>
            <a:lvl7pPr lvl="6" rtl="0" algn="l">
              <a:lnSpc>
                <a:spcPct val="90000"/>
              </a:lnSpc>
              <a:spcBef>
                <a:spcPts val="0"/>
              </a:spcBef>
              <a:spcAft>
                <a:spcPts val="0"/>
              </a:spcAft>
              <a:buSzPts val="1100"/>
              <a:buNone/>
              <a:defRPr/>
            </a:lvl7pPr>
            <a:lvl8pPr lvl="7" rtl="0" algn="l">
              <a:lnSpc>
                <a:spcPct val="90000"/>
              </a:lnSpc>
              <a:spcBef>
                <a:spcPts val="0"/>
              </a:spcBef>
              <a:spcAft>
                <a:spcPts val="0"/>
              </a:spcAft>
              <a:buSzPts val="1100"/>
              <a:buNone/>
              <a:defRPr/>
            </a:lvl8pPr>
            <a:lvl9pPr lvl="8" rtl="0" algn="l">
              <a:lnSpc>
                <a:spcPct val="90000"/>
              </a:lnSpc>
              <a:spcBef>
                <a:spcPts val="0"/>
              </a:spcBef>
              <a:spcAft>
                <a:spcPts val="0"/>
              </a:spcAft>
              <a:buSzPts val="1100"/>
              <a:buNone/>
              <a:defRPr/>
            </a:lvl9pPr>
          </a:lstStyle>
          <a:p/>
        </p:txBody>
      </p:sp>
      <p:sp>
        <p:nvSpPr>
          <p:cNvPr id="56" name="Google Shape;56;p9"/>
          <p:cNvSpPr txBox="1"/>
          <p:nvPr>
            <p:ph idx="2" type="subTitle"/>
          </p:nvPr>
        </p:nvSpPr>
        <p:spPr>
          <a:xfrm>
            <a:off x="451624" y="2840960"/>
            <a:ext cx="4834200" cy="381300"/>
          </a:xfrm>
          <a:prstGeom prst="rect">
            <a:avLst/>
          </a:prstGeom>
          <a:noFill/>
          <a:ln>
            <a:noFill/>
          </a:ln>
        </p:spPr>
        <p:txBody>
          <a:bodyPr anchorCtr="0" anchor="t" bIns="34275" lIns="68575" spcFirstLastPara="1" rIns="68575" wrap="square" tIns="34275">
            <a:normAutofit/>
          </a:bodyPr>
          <a:lstStyle>
            <a:lvl1pPr lvl="0" marR="0" rtl="0" algn="l">
              <a:lnSpc>
                <a:spcPct val="90000"/>
              </a:lnSpc>
              <a:spcBef>
                <a:spcPts val="300"/>
              </a:spcBef>
              <a:spcAft>
                <a:spcPts val="0"/>
              </a:spcAft>
              <a:buClr>
                <a:srgbClr val="0C2577"/>
              </a:buClr>
              <a:buSzPts val="1800"/>
              <a:buFont typeface="Arial"/>
              <a:buNone/>
              <a:defRPr sz="1800">
                <a:solidFill>
                  <a:schemeClr val="lt1"/>
                </a:solidFill>
                <a:latin typeface="Georgia"/>
                <a:ea typeface="Georgia"/>
                <a:cs typeface="Georgia"/>
                <a:sym typeface="Georgia"/>
              </a:defRPr>
            </a:lvl1pPr>
            <a:lvl2pPr lvl="1" rtl="0" algn="ctr">
              <a:lnSpc>
                <a:spcPct val="90000"/>
              </a:lnSpc>
              <a:spcBef>
                <a:spcPts val="400"/>
              </a:spcBef>
              <a:spcAft>
                <a:spcPts val="0"/>
              </a:spcAft>
              <a:buClr>
                <a:schemeClr val="dk1"/>
              </a:buClr>
              <a:buSzPts val="1500"/>
              <a:buNone/>
              <a:defRPr sz="1500"/>
            </a:lvl2pPr>
            <a:lvl3pPr lvl="2" rtl="0" algn="ctr">
              <a:lnSpc>
                <a:spcPct val="90000"/>
              </a:lnSpc>
              <a:spcBef>
                <a:spcPts val="400"/>
              </a:spcBef>
              <a:spcAft>
                <a:spcPts val="0"/>
              </a:spcAft>
              <a:buClr>
                <a:schemeClr val="dk1"/>
              </a:buClr>
              <a:buSzPts val="1400"/>
              <a:buNone/>
              <a:defRPr sz="1400"/>
            </a:lvl3pPr>
            <a:lvl4pPr lvl="3" rtl="0" algn="ctr">
              <a:lnSpc>
                <a:spcPct val="90000"/>
              </a:lnSpc>
              <a:spcBef>
                <a:spcPts val="400"/>
              </a:spcBef>
              <a:spcAft>
                <a:spcPts val="0"/>
              </a:spcAft>
              <a:buClr>
                <a:schemeClr val="dk1"/>
              </a:buClr>
              <a:buSzPts val="1200"/>
              <a:buNone/>
              <a:defRPr sz="1200"/>
            </a:lvl4pPr>
            <a:lvl5pPr lvl="4" rtl="0" algn="ctr">
              <a:lnSpc>
                <a:spcPct val="90000"/>
              </a:lnSpc>
              <a:spcBef>
                <a:spcPts val="400"/>
              </a:spcBef>
              <a:spcAft>
                <a:spcPts val="0"/>
              </a:spcAft>
              <a:buClr>
                <a:schemeClr val="dk1"/>
              </a:buClr>
              <a:buSzPts val="1200"/>
              <a:buNone/>
              <a:defRPr sz="1200"/>
            </a:lvl5pPr>
            <a:lvl6pPr lvl="5" rtl="0" algn="ctr">
              <a:lnSpc>
                <a:spcPct val="90000"/>
              </a:lnSpc>
              <a:spcBef>
                <a:spcPts val="400"/>
              </a:spcBef>
              <a:spcAft>
                <a:spcPts val="0"/>
              </a:spcAft>
              <a:buClr>
                <a:schemeClr val="dk1"/>
              </a:buClr>
              <a:buSzPts val="1200"/>
              <a:buNone/>
              <a:defRPr sz="1200"/>
            </a:lvl6pPr>
            <a:lvl7pPr lvl="6" rtl="0" algn="ctr">
              <a:lnSpc>
                <a:spcPct val="90000"/>
              </a:lnSpc>
              <a:spcBef>
                <a:spcPts val="400"/>
              </a:spcBef>
              <a:spcAft>
                <a:spcPts val="0"/>
              </a:spcAft>
              <a:buClr>
                <a:schemeClr val="dk1"/>
              </a:buClr>
              <a:buSzPts val="1200"/>
              <a:buNone/>
              <a:defRPr sz="1200"/>
            </a:lvl7pPr>
            <a:lvl8pPr lvl="7" rtl="0" algn="ctr">
              <a:lnSpc>
                <a:spcPct val="90000"/>
              </a:lnSpc>
              <a:spcBef>
                <a:spcPts val="400"/>
              </a:spcBef>
              <a:spcAft>
                <a:spcPts val="0"/>
              </a:spcAft>
              <a:buClr>
                <a:schemeClr val="dk1"/>
              </a:buClr>
              <a:buSzPts val="1200"/>
              <a:buNone/>
              <a:defRPr sz="1200"/>
            </a:lvl8pPr>
            <a:lvl9pPr lvl="8" rtl="0" algn="ctr">
              <a:lnSpc>
                <a:spcPct val="90000"/>
              </a:lnSpc>
              <a:spcBef>
                <a:spcPts val="400"/>
              </a:spcBef>
              <a:spcAft>
                <a:spcPts val="0"/>
              </a:spcAft>
              <a:buClr>
                <a:schemeClr val="dk1"/>
              </a:buClr>
              <a:buSzPts val="1200"/>
              <a:buNone/>
              <a:defRPr sz="1200"/>
            </a:lvl9pPr>
          </a:lstStyle>
          <a:p/>
        </p:txBody>
      </p:sp>
      <p:sp>
        <p:nvSpPr>
          <p:cNvPr id="57" name="Google Shape;57;p9"/>
          <p:cNvSpPr txBox="1"/>
          <p:nvPr>
            <p:ph idx="11" type="ftr"/>
          </p:nvPr>
        </p:nvSpPr>
        <p:spPr>
          <a:xfrm>
            <a:off x="2144315" y="4869656"/>
            <a:ext cx="4948200" cy="273900"/>
          </a:xfrm>
          <a:prstGeom prst="rect">
            <a:avLst/>
          </a:prstGeom>
          <a:noFill/>
          <a:ln>
            <a:noFill/>
          </a:ln>
        </p:spPr>
        <p:txBody>
          <a:bodyPr anchorCtr="0" anchor="ctr" bIns="34275" lIns="68575" spcFirstLastPara="1" rIns="68575" wrap="square" tIns="34275">
            <a:noAutofit/>
          </a:bodyPr>
          <a:lstStyle>
            <a:lvl1pPr lvl="0" rtl="0" algn="ctr">
              <a:lnSpc>
                <a:spcPct val="100000"/>
              </a:lnSpc>
              <a:spcBef>
                <a:spcPts val="0"/>
              </a:spcBef>
              <a:spcAft>
                <a:spcPts val="0"/>
              </a:spcAft>
              <a:buSzPts val="1100"/>
              <a:buNone/>
              <a:defRPr sz="1100">
                <a:solidFill>
                  <a:schemeClr val="lt1"/>
                </a:solidFill>
                <a:latin typeface="Georgia"/>
                <a:ea typeface="Georgia"/>
                <a:cs typeface="Georgia"/>
                <a:sym typeface="Georgia"/>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2.png"/><Relationship Id="rId3" Type="http://schemas.openxmlformats.org/officeDocument/2006/relationships/slideLayout" Target="../slideLayouts/slideLayout7.xml"/><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nvSpPr>
        <p:spPr>
          <a:xfrm>
            <a:off x="0" y="4849415"/>
            <a:ext cx="9144000" cy="303600"/>
          </a:xfrm>
          <a:prstGeom prst="rect">
            <a:avLst/>
          </a:prstGeom>
          <a:solidFill>
            <a:srgbClr val="0C2577"/>
          </a:solidFill>
          <a:ln>
            <a:noFill/>
          </a:ln>
        </p:spPr>
        <p:txBody>
          <a:bodyPr anchorCtr="0" anchor="t" bIns="25700" lIns="51400" spcFirstLastPara="1" rIns="51400" wrap="square" tIns="25700">
            <a:noAutofit/>
          </a:bodyPr>
          <a:lstStyle/>
          <a:p>
            <a:pPr indent="0" lvl="0" marL="0" marR="0" rtl="0" algn="l">
              <a:lnSpc>
                <a:spcPct val="100000"/>
              </a:lnSpc>
              <a:spcBef>
                <a:spcPts val="0"/>
              </a:spcBef>
              <a:spcAft>
                <a:spcPts val="0"/>
              </a:spcAft>
              <a:buNone/>
            </a:pPr>
            <a:r>
              <a:t/>
            </a:r>
            <a:endParaRPr b="0" i="0" sz="1400" u="none">
              <a:solidFill>
                <a:schemeClr val="dk1"/>
              </a:solidFill>
              <a:latin typeface="Calibri"/>
              <a:ea typeface="Calibri"/>
              <a:cs typeface="Calibri"/>
              <a:sym typeface="Calibri"/>
            </a:endParaRPr>
          </a:p>
        </p:txBody>
      </p:sp>
      <p:pic>
        <p:nvPicPr>
          <p:cNvPr id="7" name="Google Shape;7;p1"/>
          <p:cNvPicPr preferRelativeResize="0"/>
          <p:nvPr/>
        </p:nvPicPr>
        <p:blipFill rotWithShape="1">
          <a:blip r:embed="rId1">
            <a:alphaModFix/>
          </a:blip>
          <a:srcRect b="0" l="0" r="0" t="0"/>
          <a:stretch/>
        </p:blipFill>
        <p:spPr>
          <a:xfrm>
            <a:off x="7967663" y="172640"/>
            <a:ext cx="1095375" cy="1095375"/>
          </a:xfrm>
          <a:prstGeom prst="rect">
            <a:avLst/>
          </a:prstGeom>
          <a:noFill/>
          <a:ln>
            <a:noFill/>
          </a:ln>
        </p:spPr>
      </p:pic>
      <p:sp>
        <p:nvSpPr>
          <p:cNvPr id="8" name="Google Shape;8;p1"/>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1pPr>
            <a:lvl2pPr lvl="1"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9pPr>
          </a:lstStyle>
          <a:p/>
        </p:txBody>
      </p:sp>
      <p:sp>
        <p:nvSpPr>
          <p:cNvPr id="9" name="Google Shape;9;p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0" name="Google Shape;10;p1"/>
          <p:cNvSpPr txBox="1"/>
          <p:nvPr>
            <p:ph idx="10" type="dt"/>
          </p:nvPr>
        </p:nvSpPr>
        <p:spPr>
          <a:xfrm>
            <a:off x="200025" y="4918472"/>
            <a:ext cx="1657500" cy="225000"/>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SzPts val="1100"/>
              <a:buNone/>
              <a:defRPr b="0" i="0" sz="900" u="none">
                <a:solidFill>
                  <a:schemeClr val="lt1"/>
                </a:solidFill>
                <a:latin typeface="Calibri"/>
                <a:ea typeface="Calibri"/>
                <a:cs typeface="Calibri"/>
                <a:sym typeface="Calibri"/>
              </a:defRPr>
            </a:lvl1pPr>
            <a:lvl2pPr lvl="1"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1" name="Google Shape;11;p1"/>
          <p:cNvSpPr txBox="1"/>
          <p:nvPr>
            <p:ph idx="11" type="ftr"/>
          </p:nvPr>
        </p:nvSpPr>
        <p:spPr>
          <a:xfrm>
            <a:off x="2144315" y="4869656"/>
            <a:ext cx="4948200" cy="273900"/>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SzPts val="1100"/>
              <a:buNone/>
              <a:defRPr b="0" i="0" sz="1100" u="none">
                <a:solidFill>
                  <a:schemeClr val="lt1"/>
                </a:solidFill>
                <a:latin typeface="Georgia"/>
                <a:ea typeface="Georgia"/>
                <a:cs typeface="Georgia"/>
                <a:sym typeface="Georgia"/>
              </a:defRPr>
            </a:lvl1pPr>
            <a:lvl2pPr lvl="1"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2" name="Google Shape;12;p1"/>
          <p:cNvSpPr txBox="1"/>
          <p:nvPr>
            <p:ph idx="12" type="sldNum"/>
          </p:nvPr>
        </p:nvSpPr>
        <p:spPr>
          <a:xfrm>
            <a:off x="7222331" y="4869656"/>
            <a:ext cx="14847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chemeClr val="lt1"/>
              </a:buClr>
              <a:buSzPts val="900"/>
              <a:buFont typeface="Calibri"/>
              <a:buNone/>
              <a:defRPr b="0" i="0" sz="900" u="non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sz="11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 name="Shape 43"/>
        <p:cNvGrpSpPr/>
        <p:nvPr/>
      </p:nvGrpSpPr>
      <p:grpSpPr>
        <a:xfrm>
          <a:off x="0" y="0"/>
          <a:ext cx="0" cy="0"/>
          <a:chOff x="0" y="0"/>
          <a:chExt cx="0" cy="0"/>
        </a:xfrm>
      </p:grpSpPr>
      <p:sp>
        <p:nvSpPr>
          <p:cNvPr id="44" name="Google Shape;44;p8"/>
          <p:cNvSpPr txBox="1"/>
          <p:nvPr/>
        </p:nvSpPr>
        <p:spPr>
          <a:xfrm>
            <a:off x="0" y="4849415"/>
            <a:ext cx="9144000" cy="303600"/>
          </a:xfrm>
          <a:prstGeom prst="rect">
            <a:avLst/>
          </a:prstGeom>
          <a:solidFill>
            <a:srgbClr val="0C2577"/>
          </a:solidFill>
          <a:ln>
            <a:noFill/>
          </a:ln>
        </p:spPr>
        <p:txBody>
          <a:bodyPr anchorCtr="0" anchor="t" bIns="25700" lIns="51400" spcFirstLastPara="1" rIns="51400" wrap="square" tIns="25700">
            <a:noAutofit/>
          </a:bodyPr>
          <a:lstStyle/>
          <a:p>
            <a:pPr indent="0" lvl="0" marL="0" marR="0" rtl="0" algn="l">
              <a:lnSpc>
                <a:spcPct val="100000"/>
              </a:lnSpc>
              <a:spcBef>
                <a:spcPts val="0"/>
              </a:spcBef>
              <a:spcAft>
                <a:spcPts val="0"/>
              </a:spcAft>
              <a:buNone/>
            </a:pPr>
            <a:r>
              <a:t/>
            </a:r>
            <a:endParaRPr b="0" i="0" sz="1400" u="none">
              <a:solidFill>
                <a:schemeClr val="dk1"/>
              </a:solidFill>
              <a:latin typeface="Calibri"/>
              <a:ea typeface="Calibri"/>
              <a:cs typeface="Calibri"/>
              <a:sym typeface="Calibri"/>
            </a:endParaRPr>
          </a:p>
        </p:txBody>
      </p:sp>
      <p:pic>
        <p:nvPicPr>
          <p:cNvPr id="45" name="Google Shape;45;p8"/>
          <p:cNvPicPr preferRelativeResize="0"/>
          <p:nvPr/>
        </p:nvPicPr>
        <p:blipFill rotWithShape="1">
          <a:blip r:embed="rId1">
            <a:alphaModFix/>
          </a:blip>
          <a:srcRect b="0" l="0" r="0" t="0"/>
          <a:stretch/>
        </p:blipFill>
        <p:spPr>
          <a:xfrm>
            <a:off x="7967663" y="172640"/>
            <a:ext cx="1095375" cy="1095375"/>
          </a:xfrm>
          <a:prstGeom prst="rect">
            <a:avLst/>
          </a:prstGeom>
          <a:noFill/>
          <a:ln>
            <a:noFill/>
          </a:ln>
        </p:spPr>
      </p:pic>
      <p:sp>
        <p:nvSpPr>
          <p:cNvPr id="46" name="Google Shape;46;p8"/>
          <p:cNvSpPr txBox="1"/>
          <p:nvPr/>
        </p:nvSpPr>
        <p:spPr>
          <a:xfrm>
            <a:off x="0" y="0"/>
            <a:ext cx="9144000" cy="2632500"/>
          </a:xfrm>
          <a:prstGeom prst="rect">
            <a:avLst/>
          </a:prstGeom>
          <a:solidFill>
            <a:srgbClr val="0C2577"/>
          </a:solidFill>
          <a:ln>
            <a:noFill/>
          </a:ln>
        </p:spPr>
        <p:txBody>
          <a:bodyPr anchorCtr="0" anchor="t" bIns="0" lIns="0" spcFirstLastPara="1" rIns="0" wrap="square" tIns="0">
            <a:normAutofit/>
          </a:bodyPr>
          <a:lstStyle/>
          <a:p>
            <a:pPr indent="0" lvl="0" marL="0" marR="0" rtl="0" algn="l">
              <a:lnSpc>
                <a:spcPct val="90000"/>
              </a:lnSpc>
              <a:spcBef>
                <a:spcPts val="0"/>
              </a:spcBef>
              <a:spcAft>
                <a:spcPts val="0"/>
              </a:spcAft>
              <a:buClr>
                <a:srgbClr val="0C2577"/>
              </a:buClr>
              <a:buSzPts val="100"/>
              <a:buFont typeface="Georgia"/>
              <a:buNone/>
            </a:pPr>
            <a:r>
              <a:rPr b="0" i="0" lang="en" sz="100" u="none">
                <a:solidFill>
                  <a:srgbClr val="0C2577"/>
                </a:solidFill>
                <a:latin typeface="Georgia"/>
                <a:ea typeface="Georgia"/>
                <a:cs typeface="Georgia"/>
                <a:sym typeface="Georgia"/>
              </a:rPr>
              <a:t>..</a:t>
            </a:r>
            <a:endParaRPr sz="1100"/>
          </a:p>
        </p:txBody>
      </p:sp>
      <p:pic>
        <p:nvPicPr>
          <p:cNvPr id="47" name="Google Shape;47;p8"/>
          <p:cNvPicPr preferRelativeResize="0"/>
          <p:nvPr/>
        </p:nvPicPr>
        <p:blipFill rotWithShape="1">
          <a:blip r:embed="rId2">
            <a:alphaModFix/>
          </a:blip>
          <a:srcRect b="0" l="0" r="0" t="0"/>
          <a:stretch/>
        </p:blipFill>
        <p:spPr>
          <a:xfrm>
            <a:off x="113109" y="3639740"/>
            <a:ext cx="933450" cy="933450"/>
          </a:xfrm>
          <a:prstGeom prst="rect">
            <a:avLst/>
          </a:prstGeom>
          <a:noFill/>
          <a:ln>
            <a:noFill/>
          </a:ln>
        </p:spPr>
      </p:pic>
      <p:sp>
        <p:nvSpPr>
          <p:cNvPr id="48" name="Google Shape;48;p8"/>
          <p:cNvSpPr txBox="1"/>
          <p:nvPr/>
        </p:nvSpPr>
        <p:spPr>
          <a:xfrm>
            <a:off x="1214438" y="3759994"/>
            <a:ext cx="4169400" cy="7158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23298A"/>
              </a:buClr>
              <a:buSzPts val="1400"/>
              <a:buFont typeface="Georgia"/>
              <a:buNone/>
            </a:pPr>
            <a:r>
              <a:rPr b="1" i="0" lang="en" sz="1400" u="none">
                <a:solidFill>
                  <a:srgbClr val="23298A"/>
                </a:solidFill>
                <a:latin typeface="Georgia"/>
                <a:ea typeface="Georgia"/>
                <a:cs typeface="Georgia"/>
                <a:sym typeface="Georgia"/>
              </a:rPr>
              <a:t>Dr. Shyama Prasad Mukherjee International Institute of Information Technology, Naya Raipur </a:t>
            </a:r>
            <a:endParaRPr sz="1100"/>
          </a:p>
        </p:txBody>
      </p:sp>
      <p:sp>
        <p:nvSpPr>
          <p:cNvPr id="49" name="Google Shape;49;p8"/>
          <p:cNvSpPr txBox="1"/>
          <p:nvPr/>
        </p:nvSpPr>
        <p:spPr>
          <a:xfrm>
            <a:off x="6280547" y="2840831"/>
            <a:ext cx="2379000" cy="320100"/>
          </a:xfrm>
          <a:prstGeom prst="rect">
            <a:avLst/>
          </a:prstGeom>
          <a:noFill/>
          <a:ln>
            <a:noFill/>
          </a:ln>
        </p:spPr>
        <p:txBody>
          <a:bodyPr anchorCtr="0" anchor="t" bIns="34275" lIns="68575" spcFirstLastPara="1" rIns="68575" wrap="square" tIns="34275">
            <a:normAutofit/>
          </a:bodyPr>
          <a:lstStyle/>
          <a:p>
            <a:pPr indent="0" lvl="0" marL="0" marR="0" rtl="0" algn="ctr">
              <a:lnSpc>
                <a:spcPct val="90000"/>
              </a:lnSpc>
              <a:spcBef>
                <a:spcPts val="0"/>
              </a:spcBef>
              <a:spcAft>
                <a:spcPts val="0"/>
              </a:spcAft>
              <a:buClr>
                <a:schemeClr val="lt1"/>
              </a:buClr>
              <a:buSzPts val="1500"/>
              <a:buFont typeface="Georgia"/>
              <a:buNone/>
            </a:pPr>
            <a:r>
              <a:rPr b="0" i="0" lang="en" sz="1500" u="none">
                <a:solidFill>
                  <a:schemeClr val="lt1"/>
                </a:solidFill>
                <a:latin typeface="Georgia"/>
                <a:ea typeface="Georgia"/>
                <a:cs typeface="Georgia"/>
                <a:sym typeface="Georgia"/>
              </a:rPr>
              <a:t>Date:</a:t>
            </a:r>
            <a:endParaRPr sz="1100"/>
          </a:p>
        </p:txBody>
      </p:sp>
      <p:sp>
        <p:nvSpPr>
          <p:cNvPr id="50" name="Google Shape;50;p8"/>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1pPr>
            <a:lvl2pPr lvl="1"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100"/>
              <a:buNone/>
              <a:defRPr b="0" i="0" sz="3300" u="none" cap="none" strike="noStrike">
                <a:solidFill>
                  <a:schemeClr val="dk1"/>
                </a:solidFill>
                <a:latin typeface="Calibri"/>
                <a:ea typeface="Calibri"/>
                <a:cs typeface="Calibri"/>
                <a:sym typeface="Calibri"/>
              </a:defRPr>
            </a:lvl9pPr>
          </a:lstStyle>
          <a:p/>
        </p:txBody>
      </p:sp>
      <p:sp>
        <p:nvSpPr>
          <p:cNvPr id="51" name="Google Shape;51;p8"/>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2" name="Google Shape;52;p8"/>
          <p:cNvSpPr txBox="1"/>
          <p:nvPr>
            <p:ph idx="11" type="ftr"/>
          </p:nvPr>
        </p:nvSpPr>
        <p:spPr>
          <a:xfrm>
            <a:off x="2144315" y="4869656"/>
            <a:ext cx="4948200" cy="273900"/>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SzPts val="1100"/>
              <a:buNone/>
              <a:defRPr b="0" i="0" sz="1100" u="none">
                <a:solidFill>
                  <a:schemeClr val="lt1"/>
                </a:solidFill>
                <a:latin typeface="Georgia"/>
                <a:ea typeface="Georgia"/>
                <a:cs typeface="Georgia"/>
                <a:sym typeface="Georgia"/>
              </a:defRPr>
            </a:lvl1pPr>
            <a:lvl2pPr lvl="1"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54"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6.jpg"/><Relationship Id="rId5" Type="http://schemas.openxmlformats.org/officeDocument/2006/relationships/image" Target="../media/image9.jpg"/><Relationship Id="rId6"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0.jpg"/><Relationship Id="rId4" Type="http://schemas.openxmlformats.org/officeDocument/2006/relationships/image" Target="../media/image8.jpg"/><Relationship Id="rId5" Type="http://schemas.openxmlformats.org/officeDocument/2006/relationships/image" Target="../media/image15.jpg"/><Relationship Id="rId6" Type="http://schemas.openxmlformats.org/officeDocument/2006/relationships/image" Target="../media/image13.jpg"/><Relationship Id="rId7" Type="http://schemas.openxmlformats.org/officeDocument/2006/relationships/image" Target="../media/image5.jpg"/><Relationship Id="rId8"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0"/>
          <p:cNvSpPr txBox="1"/>
          <p:nvPr>
            <p:ph idx="1" type="body"/>
          </p:nvPr>
        </p:nvSpPr>
        <p:spPr>
          <a:xfrm>
            <a:off x="0" y="2632471"/>
            <a:ext cx="9144000" cy="758400"/>
          </a:xfrm>
          <a:prstGeom prst="rect">
            <a:avLst/>
          </a:prstGeom>
          <a:solidFill>
            <a:srgbClr val="8592BC"/>
          </a:solid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Clr>
                <a:schemeClr val="lt2"/>
              </a:buClr>
              <a:buSzPts val="100"/>
              <a:buNone/>
            </a:pPr>
            <a:r>
              <a:t/>
            </a:r>
            <a:endParaRPr sz="100">
              <a:solidFill>
                <a:schemeClr val="lt2"/>
              </a:solidFill>
            </a:endParaRPr>
          </a:p>
        </p:txBody>
      </p:sp>
      <p:sp>
        <p:nvSpPr>
          <p:cNvPr id="63" name="Google Shape;63;p10"/>
          <p:cNvSpPr txBox="1"/>
          <p:nvPr>
            <p:ph type="ctrTitle"/>
          </p:nvPr>
        </p:nvSpPr>
        <p:spPr>
          <a:xfrm>
            <a:off x="1143000" y="1537947"/>
            <a:ext cx="6858000" cy="1226400"/>
          </a:xfrm>
          <a:prstGeom prst="rect">
            <a:avLst/>
          </a:prstGeom>
          <a:noFill/>
          <a:ln>
            <a:noFill/>
          </a:ln>
        </p:spPr>
        <p:txBody>
          <a:bodyPr anchorCtr="0" anchor="b" bIns="34275" lIns="68575" spcFirstLastPara="1" rIns="68575" wrap="square" tIns="34275">
            <a:noAutofit/>
          </a:bodyPr>
          <a:lstStyle/>
          <a:p>
            <a:pPr indent="0" lvl="0" marL="0" rtl="0" algn="l">
              <a:lnSpc>
                <a:spcPct val="100000"/>
              </a:lnSpc>
              <a:spcBef>
                <a:spcPts val="0"/>
              </a:spcBef>
              <a:spcAft>
                <a:spcPts val="0"/>
              </a:spcAft>
              <a:buClr>
                <a:schemeClr val="dk1"/>
              </a:buClr>
              <a:buSzPts val="4200"/>
              <a:buFont typeface="Arial"/>
              <a:buNone/>
            </a:pPr>
            <a:r>
              <a:rPr lang="en" sz="4400">
                <a:latin typeface="Times New Roman"/>
                <a:ea typeface="Times New Roman"/>
                <a:cs typeface="Times New Roman"/>
                <a:sym typeface="Times New Roman"/>
              </a:rPr>
              <a:t>ONLINE FOOD ORDERING SYSTEM</a:t>
            </a:r>
            <a:endParaRPr>
              <a:latin typeface="Times New Roman"/>
              <a:ea typeface="Times New Roman"/>
              <a:cs typeface="Times New Roman"/>
              <a:sym typeface="Times New Roman"/>
            </a:endParaRPr>
          </a:p>
          <a:p>
            <a:pPr indent="0" lvl="0" marL="0" rtl="0" algn="ctr">
              <a:lnSpc>
                <a:spcPct val="90000"/>
              </a:lnSpc>
              <a:spcBef>
                <a:spcPts val="0"/>
              </a:spcBef>
              <a:spcAft>
                <a:spcPts val="0"/>
              </a:spcAft>
              <a:buNone/>
            </a:pPr>
            <a:r>
              <a:t/>
            </a:r>
            <a:endParaRPr/>
          </a:p>
        </p:txBody>
      </p:sp>
      <p:sp>
        <p:nvSpPr>
          <p:cNvPr id="64" name="Google Shape;64;p10"/>
          <p:cNvSpPr txBox="1"/>
          <p:nvPr>
            <p:ph idx="2" type="subTitle"/>
          </p:nvPr>
        </p:nvSpPr>
        <p:spPr>
          <a:xfrm>
            <a:off x="451253" y="2840825"/>
            <a:ext cx="5666700" cy="381000"/>
          </a:xfrm>
          <a:prstGeom prst="rect">
            <a:avLst/>
          </a:prstGeom>
          <a:noFill/>
          <a:ln>
            <a:noFill/>
          </a:ln>
        </p:spPr>
        <p:txBody>
          <a:bodyPr anchorCtr="0" anchor="t" bIns="34275" lIns="68575" spcFirstLastPara="1" rIns="68575" wrap="square" tIns="34275">
            <a:noAutofit/>
          </a:bodyPr>
          <a:lstStyle/>
          <a:p>
            <a:pPr indent="0" lvl="0" marL="0" rtl="0" algn="l">
              <a:spcBef>
                <a:spcPts val="0"/>
              </a:spcBef>
              <a:spcAft>
                <a:spcPts val="0"/>
              </a:spcAft>
              <a:buClr>
                <a:schemeClr val="dk1"/>
              </a:buClr>
              <a:buSzPts val="1800"/>
              <a:buFont typeface="Arial"/>
              <a:buNone/>
            </a:pPr>
            <a:r>
              <a:rPr lang="en">
                <a:solidFill>
                  <a:srgbClr val="FFFF00"/>
                </a:solidFill>
                <a:latin typeface="Times New Roman"/>
                <a:ea typeface="Times New Roman"/>
                <a:cs typeface="Times New Roman"/>
                <a:sym typeface="Times New Roman"/>
              </a:rPr>
              <a:t>S</a:t>
            </a:r>
            <a:r>
              <a:rPr lang="en" sz="1200">
                <a:solidFill>
                  <a:srgbClr val="FFFF00"/>
                </a:solidFill>
                <a:latin typeface="Times New Roman"/>
                <a:ea typeface="Times New Roman"/>
                <a:cs typeface="Times New Roman"/>
                <a:sym typeface="Times New Roman"/>
              </a:rPr>
              <a:t>TUDENT DETAILS :</a:t>
            </a:r>
            <a:r>
              <a:rPr lang="en" sz="1200">
                <a:latin typeface="Times New Roman"/>
                <a:ea typeface="Times New Roman"/>
                <a:cs typeface="Times New Roman"/>
                <a:sym typeface="Times New Roman"/>
              </a:rPr>
              <a:t>AADITYA KUMAR (201010201), APOORWA GUPTA (201010212) &amp; REVANT S EMANY (201000042)</a:t>
            </a:r>
            <a:endParaRPr sz="1200">
              <a:latin typeface="Times New Roman"/>
              <a:ea typeface="Times New Roman"/>
              <a:cs typeface="Times New Roman"/>
              <a:sym typeface="Times New Roman"/>
            </a:endParaRPr>
          </a:p>
          <a:p>
            <a:pPr indent="0" lvl="0" marL="0" rtl="0" algn="l">
              <a:spcBef>
                <a:spcPts val="0"/>
              </a:spcBef>
              <a:spcAft>
                <a:spcPts val="0"/>
              </a:spcAft>
              <a:buClr>
                <a:schemeClr val="dk1"/>
              </a:buClr>
              <a:buSzPts val="1800"/>
              <a:buFont typeface="Arial"/>
              <a:buNone/>
            </a:pPr>
            <a:r>
              <a:t/>
            </a:r>
            <a:endParaRPr>
              <a:latin typeface="Times New Roman"/>
              <a:ea typeface="Times New Roman"/>
              <a:cs typeface="Times New Roman"/>
              <a:sym typeface="Times New Roman"/>
            </a:endParaRPr>
          </a:p>
          <a:p>
            <a:pPr indent="0" lvl="0" marL="0" rtl="0" algn="l">
              <a:lnSpc>
                <a:spcPct val="90000"/>
              </a:lnSpc>
              <a:spcBef>
                <a:spcPts val="0"/>
              </a:spcBef>
              <a:spcAft>
                <a:spcPts val="0"/>
              </a:spcAft>
              <a:buSzPts val="1800"/>
              <a:buNone/>
            </a:pPr>
            <a:r>
              <a:t/>
            </a:r>
            <a:endParaRPr/>
          </a:p>
        </p:txBody>
      </p:sp>
      <p:sp>
        <p:nvSpPr>
          <p:cNvPr id="65" name="Google Shape;65;p10"/>
          <p:cNvSpPr txBox="1"/>
          <p:nvPr/>
        </p:nvSpPr>
        <p:spPr>
          <a:xfrm>
            <a:off x="2257425" y="4869656"/>
            <a:ext cx="4504200" cy="2739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lt1"/>
              </a:buClr>
              <a:buSzPts val="1200"/>
              <a:buFont typeface="Georgia"/>
              <a:buNone/>
            </a:pPr>
            <a:r>
              <a:rPr b="0" i="0" lang="en" sz="1200" u="none">
                <a:solidFill>
                  <a:schemeClr val="lt1"/>
                </a:solidFill>
                <a:latin typeface="Georgia"/>
                <a:ea typeface="Georgia"/>
                <a:cs typeface="Georgia"/>
                <a:sym typeface="Georgia"/>
              </a:rPr>
              <a:t>International Institute of Information Technology, Naya Raipur</a:t>
            </a:r>
            <a:endParaRPr sz="1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p:nvPr/>
        </p:nvSpPr>
        <p:spPr>
          <a:xfrm>
            <a:off x="912450" y="524800"/>
            <a:ext cx="321600" cy="4500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9"/>
          <p:cNvSpPr txBox="1"/>
          <p:nvPr/>
        </p:nvSpPr>
        <p:spPr>
          <a:xfrm>
            <a:off x="2885575" y="1473325"/>
            <a:ext cx="32670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Montserrat Light"/>
              <a:ea typeface="Montserrat Light"/>
              <a:cs typeface="Montserrat Light"/>
              <a:sym typeface="Montserrat Light"/>
            </a:endParaRPr>
          </a:p>
        </p:txBody>
      </p:sp>
      <p:sp>
        <p:nvSpPr>
          <p:cNvPr id="245" name="Google Shape;245;p19"/>
          <p:cNvSpPr txBox="1"/>
          <p:nvPr/>
        </p:nvSpPr>
        <p:spPr>
          <a:xfrm>
            <a:off x="239975" y="2861350"/>
            <a:ext cx="56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SemiBold"/>
              <a:ea typeface="Montserrat SemiBold"/>
              <a:cs typeface="Montserrat SemiBold"/>
              <a:sym typeface="Montserrat SemiBold"/>
            </a:endParaRPr>
          </a:p>
        </p:txBody>
      </p:sp>
      <p:sp>
        <p:nvSpPr>
          <p:cNvPr id="246" name="Google Shape;246;p19"/>
          <p:cNvSpPr txBox="1"/>
          <p:nvPr/>
        </p:nvSpPr>
        <p:spPr>
          <a:xfrm>
            <a:off x="352900" y="2392325"/>
            <a:ext cx="4219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Old Standard TT"/>
              <a:ea typeface="Old Standard TT"/>
              <a:cs typeface="Old Standard TT"/>
              <a:sym typeface="Old Standard TT"/>
            </a:endParaRPr>
          </a:p>
        </p:txBody>
      </p:sp>
      <p:sp>
        <p:nvSpPr>
          <p:cNvPr id="247" name="Google Shape;247;p19"/>
          <p:cNvSpPr txBox="1"/>
          <p:nvPr/>
        </p:nvSpPr>
        <p:spPr>
          <a:xfrm>
            <a:off x="1377575" y="773700"/>
            <a:ext cx="3336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FEF7F0"/>
              </a:buClr>
              <a:buSzPts val="4200"/>
              <a:buFont typeface="Trebuchet MS"/>
              <a:buNone/>
            </a:pPr>
            <a:r>
              <a:rPr lang="en" sz="1200">
                <a:solidFill>
                  <a:schemeClr val="dk2"/>
                </a:solidFill>
                <a:latin typeface="Times New Roman"/>
                <a:ea typeface="Times New Roman"/>
                <a:cs typeface="Times New Roman"/>
                <a:sym typeface="Times New Roman"/>
              </a:rPr>
              <a:t>ONLINE FOOD ORDERING SYSTEM</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Times New Roman"/>
              <a:ea typeface="Times New Roman"/>
              <a:cs typeface="Times New Roman"/>
              <a:sym typeface="Times New Roman"/>
            </a:endParaRPr>
          </a:p>
        </p:txBody>
      </p:sp>
      <p:sp>
        <p:nvSpPr>
          <p:cNvPr id="248" name="Google Shape;248;p19"/>
          <p:cNvSpPr txBox="1"/>
          <p:nvPr/>
        </p:nvSpPr>
        <p:spPr>
          <a:xfrm>
            <a:off x="1371600" y="1450838"/>
            <a:ext cx="30000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800">
                <a:solidFill>
                  <a:schemeClr val="dk1"/>
                </a:solidFill>
                <a:latin typeface="Times New Roman"/>
                <a:ea typeface="Times New Roman"/>
                <a:cs typeface="Times New Roman"/>
                <a:sym typeface="Times New Roman"/>
              </a:rPr>
              <a:t>RESULTS</a:t>
            </a:r>
            <a:endParaRPr b="1" sz="3800">
              <a:solidFill>
                <a:schemeClr val="dk1"/>
              </a:solidFill>
              <a:latin typeface="Times New Roman"/>
              <a:ea typeface="Times New Roman"/>
              <a:cs typeface="Times New Roman"/>
              <a:sym typeface="Times New Roman"/>
            </a:endParaRPr>
          </a:p>
        </p:txBody>
      </p:sp>
      <p:sp>
        <p:nvSpPr>
          <p:cNvPr id="249" name="Google Shape;249;p19"/>
          <p:cNvSpPr txBox="1"/>
          <p:nvPr>
            <p:ph idx="1" type="body"/>
          </p:nvPr>
        </p:nvSpPr>
        <p:spPr>
          <a:xfrm>
            <a:off x="1268725" y="2343400"/>
            <a:ext cx="5369400" cy="363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800"/>
              </a:spcBef>
              <a:spcAft>
                <a:spcPts val="0"/>
              </a:spcAft>
              <a:buSzPts val="1100"/>
              <a:buNone/>
            </a:pPr>
            <a:r>
              <a:rPr lang="en" sz="1050">
                <a:latin typeface="Times New Roman"/>
                <a:ea typeface="Times New Roman"/>
                <a:cs typeface="Times New Roman"/>
                <a:sym typeface="Times New Roman"/>
              </a:rPr>
              <a:t>The above system helps in the following ways: </a:t>
            </a:r>
            <a:endParaRPr sz="1050">
              <a:latin typeface="Times New Roman"/>
              <a:ea typeface="Times New Roman"/>
              <a:cs typeface="Times New Roman"/>
              <a:sym typeface="Times New Roman"/>
            </a:endParaRPr>
          </a:p>
          <a:p>
            <a:pPr indent="0" lvl="0" marL="274320" rtl="0" algn="l">
              <a:lnSpc>
                <a:spcPct val="100000"/>
              </a:lnSpc>
              <a:spcBef>
                <a:spcPts val="600"/>
              </a:spcBef>
              <a:spcAft>
                <a:spcPts val="0"/>
              </a:spcAft>
              <a:buSzPts val="1100"/>
              <a:buNone/>
            </a:pPr>
            <a:r>
              <a:rPr lang="en" sz="1050">
                <a:latin typeface="Times New Roman"/>
                <a:ea typeface="Times New Roman"/>
                <a:cs typeface="Times New Roman"/>
                <a:sym typeface="Times New Roman"/>
              </a:rPr>
              <a:t>a. Reduce time between order instructions and improve management.</a:t>
            </a:r>
            <a:endParaRPr sz="1050">
              <a:latin typeface="Times New Roman"/>
              <a:ea typeface="Times New Roman"/>
              <a:cs typeface="Times New Roman"/>
              <a:sym typeface="Times New Roman"/>
            </a:endParaRPr>
          </a:p>
          <a:p>
            <a:pPr indent="0" lvl="0" marL="274320" rtl="0" algn="l">
              <a:lnSpc>
                <a:spcPct val="100000"/>
              </a:lnSpc>
              <a:spcBef>
                <a:spcPts val="600"/>
              </a:spcBef>
              <a:spcAft>
                <a:spcPts val="0"/>
              </a:spcAft>
              <a:buSzPts val="1100"/>
              <a:buNone/>
            </a:pPr>
            <a:r>
              <a:rPr lang="en" sz="1050">
                <a:latin typeface="Times New Roman"/>
                <a:ea typeface="Times New Roman"/>
                <a:cs typeface="Times New Roman"/>
                <a:sym typeface="Times New Roman"/>
              </a:rPr>
              <a:t>b. Helps in economic and financial factors of the hotel. </a:t>
            </a:r>
            <a:endParaRPr sz="1050">
              <a:latin typeface="Times New Roman"/>
              <a:ea typeface="Times New Roman"/>
              <a:cs typeface="Times New Roman"/>
              <a:sym typeface="Times New Roman"/>
            </a:endParaRPr>
          </a:p>
          <a:p>
            <a:pPr indent="0" lvl="0" marL="274320" rtl="0" algn="l">
              <a:lnSpc>
                <a:spcPct val="100000"/>
              </a:lnSpc>
              <a:spcBef>
                <a:spcPts val="600"/>
              </a:spcBef>
              <a:spcAft>
                <a:spcPts val="0"/>
              </a:spcAft>
              <a:buSzPts val="1100"/>
              <a:buNone/>
            </a:pPr>
            <a:r>
              <a:rPr lang="en" sz="1050">
                <a:latin typeface="Times New Roman"/>
                <a:ea typeface="Times New Roman"/>
                <a:cs typeface="Times New Roman"/>
                <a:sym typeface="Times New Roman"/>
              </a:rPr>
              <a:t>c. Helps in building better relationships with customers.</a:t>
            </a:r>
            <a:endParaRPr sz="1050">
              <a:latin typeface="Times New Roman"/>
              <a:ea typeface="Times New Roman"/>
              <a:cs typeface="Times New Roman"/>
              <a:sym typeface="Times New Roman"/>
            </a:endParaRPr>
          </a:p>
          <a:p>
            <a:pPr indent="0" lvl="0" marL="274320" rtl="0" algn="l">
              <a:lnSpc>
                <a:spcPct val="100000"/>
              </a:lnSpc>
              <a:spcBef>
                <a:spcPts val="600"/>
              </a:spcBef>
              <a:spcAft>
                <a:spcPts val="0"/>
              </a:spcAft>
              <a:buSzPts val="1100"/>
              <a:buNone/>
            </a:pPr>
            <a:r>
              <a:rPr lang="en" sz="1050">
                <a:latin typeface="Times New Roman"/>
                <a:ea typeface="Times New Roman"/>
                <a:cs typeface="Times New Roman"/>
                <a:sym typeface="Times New Roman"/>
              </a:rPr>
              <a:t>d. Means to compete with only delivery sites on equal grounds. </a:t>
            </a:r>
            <a:endParaRPr sz="1050">
              <a:latin typeface="Times New Roman"/>
              <a:ea typeface="Times New Roman"/>
              <a:cs typeface="Times New Roman"/>
              <a:sym typeface="Times New Roman"/>
            </a:endParaRPr>
          </a:p>
          <a:p>
            <a:pPr indent="0" lvl="0" marL="274320" rtl="0" algn="l">
              <a:lnSpc>
                <a:spcPct val="100000"/>
              </a:lnSpc>
              <a:spcBef>
                <a:spcPts val="600"/>
              </a:spcBef>
              <a:spcAft>
                <a:spcPts val="0"/>
              </a:spcAft>
              <a:buSzPts val="1100"/>
              <a:buNone/>
            </a:pPr>
            <a:r>
              <a:rPr lang="en" sz="1050">
                <a:latin typeface="Times New Roman"/>
                <a:ea typeface="Times New Roman"/>
                <a:cs typeface="Times New Roman"/>
                <a:sym typeface="Times New Roman"/>
              </a:rPr>
              <a:t>e. Modernization and uplift the society</a:t>
            </a:r>
            <a:endParaRPr sz="1050">
              <a:latin typeface="Times New Roman"/>
              <a:ea typeface="Times New Roman"/>
              <a:cs typeface="Times New Roman"/>
              <a:sym typeface="Times New Roman"/>
            </a:endParaRPr>
          </a:p>
        </p:txBody>
      </p:sp>
      <p:grpSp>
        <p:nvGrpSpPr>
          <p:cNvPr id="250" name="Google Shape;250;p19"/>
          <p:cNvGrpSpPr/>
          <p:nvPr/>
        </p:nvGrpSpPr>
        <p:grpSpPr>
          <a:xfrm flipH="1">
            <a:off x="6287927" y="3329527"/>
            <a:ext cx="2383589" cy="2286604"/>
            <a:chOff x="5233525" y="4954450"/>
            <a:chExt cx="538275" cy="516350"/>
          </a:xfrm>
        </p:grpSpPr>
        <p:sp>
          <p:nvSpPr>
            <p:cNvPr id="251" name="Google Shape;251;p19"/>
            <p:cNvSpPr/>
            <p:nvPr/>
          </p:nvSpPr>
          <p:spPr>
            <a:xfrm>
              <a:off x="5637825" y="4954450"/>
              <a:ext cx="89525" cy="89525"/>
            </a:xfrm>
            <a:custGeom>
              <a:rect b="b" l="l" r="r" t="t"/>
              <a:pathLst>
                <a:path extrusionOk="0" fill="none" h="3581" w="3581">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9"/>
            <p:cNvSpPr/>
            <p:nvPr/>
          </p:nvSpPr>
          <p:spPr>
            <a:xfrm>
              <a:off x="5323025" y="4980625"/>
              <a:ext cx="88925" cy="88925"/>
            </a:xfrm>
            <a:custGeom>
              <a:rect b="b" l="l" r="r" t="t"/>
              <a:pathLst>
                <a:path extrusionOk="0" fill="none" h="3557" w="3557">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9"/>
            <p:cNvSpPr/>
            <p:nvPr/>
          </p:nvSpPr>
          <p:spPr>
            <a:xfrm>
              <a:off x="5233525" y="5255225"/>
              <a:ext cx="89525" cy="89525"/>
            </a:xfrm>
            <a:custGeom>
              <a:rect b="b" l="l" r="r" t="t"/>
              <a:pathLst>
                <a:path extrusionOk="0" fill="none" h="3581" w="3581">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
            <p:cNvSpPr/>
            <p:nvPr/>
          </p:nvSpPr>
          <p:spPr>
            <a:xfrm>
              <a:off x="5453325" y="5382475"/>
              <a:ext cx="88925" cy="88325"/>
            </a:xfrm>
            <a:custGeom>
              <a:rect b="b" l="l" r="r" t="t"/>
              <a:pathLst>
                <a:path extrusionOk="0" fill="none" h="3533" w="3557">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9"/>
            <p:cNvSpPr/>
            <p:nvPr/>
          </p:nvSpPr>
          <p:spPr>
            <a:xfrm>
              <a:off x="5682875" y="5188875"/>
              <a:ext cx="88925" cy="89525"/>
            </a:xfrm>
            <a:custGeom>
              <a:rect b="b" l="l" r="r" t="t"/>
              <a:pathLst>
                <a:path extrusionOk="0" fill="none" h="3581" w="3557">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9"/>
            <p:cNvSpPr/>
            <p:nvPr/>
          </p:nvSpPr>
          <p:spPr>
            <a:xfrm>
              <a:off x="5411925" y="5110925"/>
              <a:ext cx="188775" cy="189400"/>
            </a:xfrm>
            <a:custGeom>
              <a:rect b="b" l="l" r="r" t="t"/>
              <a:pathLst>
                <a:path extrusionOk="0" fill="none" h="7576" w="7551">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9"/>
            <p:cNvSpPr/>
            <p:nvPr/>
          </p:nvSpPr>
          <p:spPr>
            <a:xfrm>
              <a:off x="5367475" y="5025075"/>
              <a:ext cx="81600" cy="105975"/>
            </a:xfrm>
            <a:custGeom>
              <a:rect b="b" l="l" r="r" t="t"/>
              <a:pathLst>
                <a:path extrusionOk="0" fill="none" h="4239" w="3264">
                  <a:moveTo>
                    <a:pt x="0" y="1"/>
                  </a:moveTo>
                  <a:lnTo>
                    <a:pt x="3264" y="4238"/>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9"/>
            <p:cNvSpPr/>
            <p:nvPr/>
          </p:nvSpPr>
          <p:spPr>
            <a:xfrm>
              <a:off x="5567800" y="4999500"/>
              <a:ext cx="115100" cy="133975"/>
            </a:xfrm>
            <a:custGeom>
              <a:rect b="b" l="l" r="r" t="t"/>
              <a:pathLst>
                <a:path extrusionOk="0" fill="none" h="5359" w="4604">
                  <a:moveTo>
                    <a:pt x="0" y="5359"/>
                  </a:moveTo>
                  <a:lnTo>
                    <a:pt x="4603"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9"/>
            <p:cNvSpPr/>
            <p:nvPr/>
          </p:nvSpPr>
          <p:spPr>
            <a:xfrm>
              <a:off x="5600075" y="5217475"/>
              <a:ext cx="127275" cy="16475"/>
            </a:xfrm>
            <a:custGeom>
              <a:rect b="b" l="l" r="r" t="t"/>
              <a:pathLst>
                <a:path extrusionOk="0" fill="none" h="659" w="5091">
                  <a:moveTo>
                    <a:pt x="5090" y="658"/>
                  </a:moveTo>
                  <a:lnTo>
                    <a:pt x="0"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9"/>
            <p:cNvSpPr/>
            <p:nvPr/>
          </p:nvSpPr>
          <p:spPr>
            <a:xfrm>
              <a:off x="5497775" y="5299675"/>
              <a:ext cx="4900" cy="126675"/>
            </a:xfrm>
            <a:custGeom>
              <a:rect b="b" l="l" r="r" t="t"/>
              <a:pathLst>
                <a:path extrusionOk="0" fill="none" h="5067" w="196">
                  <a:moveTo>
                    <a:pt x="0" y="5067"/>
                  </a:moveTo>
                  <a:lnTo>
                    <a:pt x="195"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p:nvPr/>
          </p:nvSpPr>
          <p:spPr>
            <a:xfrm>
              <a:off x="5277975" y="5241825"/>
              <a:ext cx="141275" cy="58500"/>
            </a:xfrm>
            <a:custGeom>
              <a:rect b="b" l="l" r="r" t="t"/>
              <a:pathLst>
                <a:path extrusionOk="0" fill="none" h="2340" w="5651">
                  <a:moveTo>
                    <a:pt x="0" y="2339"/>
                  </a:moveTo>
                  <a:lnTo>
                    <a:pt x="5651"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0"/>
          <p:cNvSpPr txBox="1"/>
          <p:nvPr/>
        </p:nvSpPr>
        <p:spPr>
          <a:xfrm>
            <a:off x="2885575" y="1473325"/>
            <a:ext cx="32670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Montserrat Light"/>
              <a:ea typeface="Montserrat Light"/>
              <a:cs typeface="Montserrat Light"/>
              <a:sym typeface="Montserrat Light"/>
            </a:endParaRPr>
          </a:p>
        </p:txBody>
      </p:sp>
      <p:sp>
        <p:nvSpPr>
          <p:cNvPr id="267" name="Google Shape;267;p20"/>
          <p:cNvSpPr txBox="1"/>
          <p:nvPr/>
        </p:nvSpPr>
        <p:spPr>
          <a:xfrm>
            <a:off x="239975" y="2861350"/>
            <a:ext cx="56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SemiBold"/>
              <a:ea typeface="Montserrat SemiBold"/>
              <a:cs typeface="Montserrat SemiBold"/>
              <a:sym typeface="Montserrat SemiBold"/>
            </a:endParaRPr>
          </a:p>
        </p:txBody>
      </p:sp>
      <p:sp>
        <p:nvSpPr>
          <p:cNvPr id="268" name="Google Shape;268;p20"/>
          <p:cNvSpPr txBox="1"/>
          <p:nvPr/>
        </p:nvSpPr>
        <p:spPr>
          <a:xfrm>
            <a:off x="352900" y="2392325"/>
            <a:ext cx="4219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Old Standard TT"/>
              <a:ea typeface="Old Standard TT"/>
              <a:cs typeface="Old Standard TT"/>
              <a:sym typeface="Old Standard TT"/>
            </a:endParaRPr>
          </a:p>
        </p:txBody>
      </p:sp>
      <p:sp>
        <p:nvSpPr>
          <p:cNvPr id="269" name="Google Shape;269;p20"/>
          <p:cNvSpPr txBox="1"/>
          <p:nvPr/>
        </p:nvSpPr>
        <p:spPr>
          <a:xfrm>
            <a:off x="1371600" y="1993625"/>
            <a:ext cx="3466500" cy="124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 sz="3200">
                <a:solidFill>
                  <a:schemeClr val="lt1"/>
                </a:solidFill>
                <a:latin typeface="Montserrat"/>
                <a:ea typeface="Montserrat"/>
                <a:cs typeface="Montserrat"/>
                <a:sym typeface="Montserrat"/>
              </a:rPr>
              <a:t>REGISTRATION</a:t>
            </a:r>
            <a:endParaRPr b="1" sz="32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rPr b="1" lang="en" sz="3200">
                <a:solidFill>
                  <a:schemeClr val="lt1"/>
                </a:solidFill>
                <a:latin typeface="Montserrat"/>
                <a:ea typeface="Montserrat"/>
                <a:cs typeface="Montserrat"/>
                <a:sym typeface="Montserrat"/>
              </a:rPr>
              <a:t>FORM</a:t>
            </a:r>
            <a:endParaRPr b="1" sz="3200">
              <a:solidFill>
                <a:schemeClr val="lt1"/>
              </a:solidFill>
              <a:latin typeface="Montserrat"/>
              <a:ea typeface="Montserrat"/>
              <a:cs typeface="Montserrat"/>
              <a:sym typeface="Montserrat"/>
            </a:endParaRPr>
          </a:p>
        </p:txBody>
      </p:sp>
      <p:sp>
        <p:nvSpPr>
          <p:cNvPr id="270" name="Google Shape;270;p20"/>
          <p:cNvSpPr txBox="1"/>
          <p:nvPr/>
        </p:nvSpPr>
        <p:spPr>
          <a:xfrm>
            <a:off x="4838200" y="2911650"/>
            <a:ext cx="28431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Montserrat Medium"/>
                <a:ea typeface="Montserrat Medium"/>
                <a:cs typeface="Montserrat Medium"/>
                <a:sym typeface="Montserrat Medium"/>
              </a:rPr>
              <a:t>STUDENT DETAILS :</a:t>
            </a:r>
            <a:endParaRPr sz="1200">
              <a:solidFill>
                <a:schemeClr val="lt1"/>
              </a:solidFill>
              <a:latin typeface="Montserrat Medium"/>
              <a:ea typeface="Montserrat Medium"/>
              <a:cs typeface="Montserrat Medium"/>
              <a:sym typeface="Montserrat Medium"/>
            </a:endParaRPr>
          </a:p>
          <a:p>
            <a:pPr indent="0" lvl="0" marL="0" rtl="0" algn="l">
              <a:spcBef>
                <a:spcPts val="0"/>
              </a:spcBef>
              <a:spcAft>
                <a:spcPts val="0"/>
              </a:spcAft>
              <a:buNone/>
            </a:pPr>
            <a:r>
              <a:rPr lang="en" sz="1200">
                <a:solidFill>
                  <a:schemeClr val="lt1"/>
                </a:solidFill>
                <a:latin typeface="Montserrat Light"/>
                <a:ea typeface="Montserrat Light"/>
                <a:cs typeface="Montserrat Light"/>
                <a:sym typeface="Montserrat Light"/>
              </a:rPr>
              <a:t>AADITYA KUMAR (201010201)</a:t>
            </a:r>
            <a:endParaRPr sz="1200">
              <a:solidFill>
                <a:schemeClr val="lt1"/>
              </a:solidFill>
              <a:latin typeface="Montserrat Light"/>
              <a:ea typeface="Montserrat Light"/>
              <a:cs typeface="Montserrat Light"/>
              <a:sym typeface="Montserrat Light"/>
            </a:endParaRPr>
          </a:p>
          <a:p>
            <a:pPr indent="0" lvl="0" marL="0" rtl="0" algn="l">
              <a:spcBef>
                <a:spcPts val="0"/>
              </a:spcBef>
              <a:spcAft>
                <a:spcPts val="0"/>
              </a:spcAft>
              <a:buNone/>
            </a:pPr>
            <a:r>
              <a:rPr lang="en" sz="1200">
                <a:solidFill>
                  <a:schemeClr val="lt1"/>
                </a:solidFill>
                <a:latin typeface="Montserrat Light"/>
                <a:ea typeface="Montserrat Light"/>
                <a:cs typeface="Montserrat Light"/>
                <a:sym typeface="Montserrat Light"/>
              </a:rPr>
              <a:t>APOORWA GUPTA &amp;</a:t>
            </a:r>
            <a:endParaRPr sz="1200">
              <a:solidFill>
                <a:schemeClr val="lt1"/>
              </a:solidFill>
              <a:latin typeface="Montserrat Light"/>
              <a:ea typeface="Montserrat Light"/>
              <a:cs typeface="Montserrat Light"/>
              <a:sym typeface="Montserrat Light"/>
            </a:endParaRPr>
          </a:p>
          <a:p>
            <a:pPr indent="0" lvl="0" marL="0" rtl="0" algn="l">
              <a:spcBef>
                <a:spcPts val="0"/>
              </a:spcBef>
              <a:spcAft>
                <a:spcPts val="0"/>
              </a:spcAft>
              <a:buNone/>
            </a:pPr>
            <a:r>
              <a:rPr lang="en" sz="1200">
                <a:solidFill>
                  <a:schemeClr val="lt1"/>
                </a:solidFill>
                <a:latin typeface="Montserrat Light"/>
                <a:ea typeface="Montserrat Light"/>
                <a:cs typeface="Montserrat Light"/>
                <a:sym typeface="Montserrat Light"/>
              </a:rPr>
              <a:t>REVANT S EMANY </a:t>
            </a:r>
            <a:endParaRPr sz="1200">
              <a:solidFill>
                <a:schemeClr val="lt1"/>
              </a:solidFill>
              <a:latin typeface="Montserrat Light"/>
              <a:ea typeface="Montserrat Light"/>
              <a:cs typeface="Montserrat Light"/>
              <a:sym typeface="Montserrat Light"/>
            </a:endParaRPr>
          </a:p>
        </p:txBody>
      </p:sp>
      <p:pic>
        <p:nvPicPr>
          <p:cNvPr id="271" name="Google Shape;271;p20"/>
          <p:cNvPicPr preferRelativeResize="0"/>
          <p:nvPr/>
        </p:nvPicPr>
        <p:blipFill rotWithShape="1">
          <a:blip r:embed="rId3">
            <a:alphaModFix/>
          </a:blip>
          <a:srcRect b="11246" l="0" r="0" t="7611"/>
          <a:stretch/>
        </p:blipFill>
        <p:spPr>
          <a:xfrm>
            <a:off x="836775" y="732936"/>
            <a:ext cx="2957069" cy="1896275"/>
          </a:xfrm>
          <a:prstGeom prst="rect">
            <a:avLst/>
          </a:prstGeom>
          <a:noFill/>
          <a:ln>
            <a:noFill/>
          </a:ln>
        </p:spPr>
      </p:pic>
      <p:sp>
        <p:nvSpPr>
          <p:cNvPr id="272" name="Google Shape;272;p20"/>
          <p:cNvSpPr txBox="1"/>
          <p:nvPr>
            <p:ph type="title"/>
          </p:nvPr>
        </p:nvSpPr>
        <p:spPr>
          <a:xfrm>
            <a:off x="952500" y="-272770"/>
            <a:ext cx="7239000" cy="857400"/>
          </a:xfrm>
          <a:prstGeom prst="rect">
            <a:avLst/>
          </a:prstGeom>
          <a:noFill/>
          <a:ln>
            <a:noFill/>
          </a:ln>
        </p:spPr>
        <p:txBody>
          <a:bodyPr anchorCtr="0" anchor="b" bIns="0" lIns="45700" spcFirstLastPara="1" rIns="45700" wrap="square" tIns="0">
            <a:normAutofit/>
          </a:bodyPr>
          <a:lstStyle/>
          <a:p>
            <a:pPr indent="0" lvl="0" marL="0" rtl="0" algn="l">
              <a:spcBef>
                <a:spcPts val="0"/>
              </a:spcBef>
              <a:spcAft>
                <a:spcPts val="0"/>
              </a:spcAft>
              <a:buClr>
                <a:srgbClr val="FEF7F0"/>
              </a:buClr>
              <a:buSzPts val="3800"/>
              <a:buFont typeface="Trebuchet MS"/>
              <a:buNone/>
            </a:pPr>
            <a:r>
              <a:rPr b="1" lang="en" sz="2100">
                <a:latin typeface="Times New Roman"/>
                <a:ea typeface="Times New Roman"/>
                <a:cs typeface="Times New Roman"/>
                <a:sym typeface="Times New Roman"/>
              </a:rPr>
              <a:t>OUTPUT SCREENSHOTS: WEBSITE</a:t>
            </a:r>
            <a:endParaRPr b="1" sz="2100">
              <a:latin typeface="Times New Roman"/>
              <a:ea typeface="Times New Roman"/>
              <a:cs typeface="Times New Roman"/>
              <a:sym typeface="Times New Roman"/>
            </a:endParaRPr>
          </a:p>
        </p:txBody>
      </p:sp>
      <p:pic>
        <p:nvPicPr>
          <p:cNvPr id="273" name="Google Shape;273;p20"/>
          <p:cNvPicPr preferRelativeResize="0"/>
          <p:nvPr/>
        </p:nvPicPr>
        <p:blipFill rotWithShape="1">
          <a:blip r:embed="rId4">
            <a:alphaModFix/>
          </a:blip>
          <a:srcRect b="9517" l="0" r="0" t="-4412"/>
          <a:stretch/>
        </p:blipFill>
        <p:spPr>
          <a:xfrm>
            <a:off x="1689475" y="1756085"/>
            <a:ext cx="3148726" cy="1718874"/>
          </a:xfrm>
          <a:prstGeom prst="rect">
            <a:avLst/>
          </a:prstGeom>
          <a:noFill/>
          <a:ln cap="flat" cmpd="sng" w="19050">
            <a:solidFill>
              <a:schemeClr val="dk2"/>
            </a:solidFill>
            <a:prstDash val="solid"/>
            <a:round/>
            <a:headEnd len="sm" w="sm" type="none"/>
            <a:tailEnd len="sm" w="sm" type="none"/>
          </a:ln>
        </p:spPr>
      </p:pic>
      <p:pic>
        <p:nvPicPr>
          <p:cNvPr id="274" name="Google Shape;274;p20"/>
          <p:cNvPicPr preferRelativeResize="0"/>
          <p:nvPr/>
        </p:nvPicPr>
        <p:blipFill>
          <a:blip r:embed="rId5">
            <a:alphaModFix/>
          </a:blip>
          <a:stretch>
            <a:fillRect/>
          </a:stretch>
        </p:blipFill>
        <p:spPr>
          <a:xfrm>
            <a:off x="770063" y="2911649"/>
            <a:ext cx="3384877" cy="1718875"/>
          </a:xfrm>
          <a:prstGeom prst="rect">
            <a:avLst/>
          </a:prstGeom>
          <a:noFill/>
          <a:ln>
            <a:noFill/>
          </a:ln>
        </p:spPr>
      </p:pic>
      <p:pic>
        <p:nvPicPr>
          <p:cNvPr id="275" name="Google Shape;275;p20"/>
          <p:cNvPicPr preferRelativeResize="0"/>
          <p:nvPr/>
        </p:nvPicPr>
        <p:blipFill rotWithShape="1">
          <a:blip r:embed="rId6">
            <a:alphaModFix/>
          </a:blip>
          <a:srcRect b="29209" l="38634" r="38794" t="9115"/>
          <a:stretch/>
        </p:blipFill>
        <p:spPr>
          <a:xfrm>
            <a:off x="5249300" y="842200"/>
            <a:ext cx="2432002" cy="37380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1"/>
          <p:cNvSpPr/>
          <p:nvPr/>
        </p:nvSpPr>
        <p:spPr>
          <a:xfrm>
            <a:off x="912450" y="524800"/>
            <a:ext cx="321600" cy="4500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1"/>
          <p:cNvSpPr txBox="1"/>
          <p:nvPr/>
        </p:nvSpPr>
        <p:spPr>
          <a:xfrm>
            <a:off x="2885575" y="1473325"/>
            <a:ext cx="32670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Montserrat Light"/>
              <a:ea typeface="Montserrat Light"/>
              <a:cs typeface="Montserrat Light"/>
              <a:sym typeface="Montserrat Light"/>
            </a:endParaRPr>
          </a:p>
        </p:txBody>
      </p:sp>
      <p:sp>
        <p:nvSpPr>
          <p:cNvPr id="282" name="Google Shape;282;p21"/>
          <p:cNvSpPr txBox="1"/>
          <p:nvPr/>
        </p:nvSpPr>
        <p:spPr>
          <a:xfrm>
            <a:off x="352900" y="2392325"/>
            <a:ext cx="4219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Old Standard TT"/>
              <a:ea typeface="Old Standard TT"/>
              <a:cs typeface="Old Standard TT"/>
              <a:sym typeface="Old Standard TT"/>
            </a:endParaRPr>
          </a:p>
        </p:txBody>
      </p:sp>
      <p:sp>
        <p:nvSpPr>
          <p:cNvPr id="283" name="Google Shape;283;p21"/>
          <p:cNvSpPr txBox="1"/>
          <p:nvPr/>
        </p:nvSpPr>
        <p:spPr>
          <a:xfrm>
            <a:off x="1377575" y="773700"/>
            <a:ext cx="3336000" cy="76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FEF7F0"/>
              </a:buClr>
              <a:buSzPts val="4200"/>
              <a:buFont typeface="Trebuchet MS"/>
              <a:buNone/>
            </a:pPr>
            <a:r>
              <a:rPr lang="en" sz="1200">
                <a:solidFill>
                  <a:schemeClr val="dk2"/>
                </a:solidFill>
                <a:latin typeface="Times New Roman"/>
                <a:ea typeface="Times New Roman"/>
                <a:cs typeface="Times New Roman"/>
                <a:sym typeface="Times New Roman"/>
              </a:rPr>
              <a:t>ONLINE FOOD ORDERING SYSTEM</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p:txBody>
      </p:sp>
      <p:sp>
        <p:nvSpPr>
          <p:cNvPr id="284" name="Google Shape;284;p21"/>
          <p:cNvSpPr txBox="1"/>
          <p:nvPr/>
        </p:nvSpPr>
        <p:spPr>
          <a:xfrm>
            <a:off x="6088800" y="773700"/>
            <a:ext cx="16836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Times New Roman"/>
                <a:ea typeface="Times New Roman"/>
                <a:cs typeface="Times New Roman"/>
                <a:sym typeface="Times New Roman"/>
              </a:rPr>
              <a:t>RESULT</a:t>
            </a:r>
            <a:endParaRPr b="1">
              <a:latin typeface="Times New Roman"/>
              <a:ea typeface="Times New Roman"/>
              <a:cs typeface="Times New Roman"/>
              <a:sym typeface="Times New Roman"/>
            </a:endParaRPr>
          </a:p>
        </p:txBody>
      </p:sp>
      <p:pic>
        <p:nvPicPr>
          <p:cNvPr id="285" name="Google Shape;285;p21"/>
          <p:cNvPicPr preferRelativeResize="0"/>
          <p:nvPr/>
        </p:nvPicPr>
        <p:blipFill>
          <a:blip r:embed="rId3">
            <a:alphaModFix/>
          </a:blip>
          <a:stretch>
            <a:fillRect/>
          </a:stretch>
        </p:blipFill>
        <p:spPr>
          <a:xfrm>
            <a:off x="222575" y="1171375"/>
            <a:ext cx="2298051" cy="1139800"/>
          </a:xfrm>
          <a:prstGeom prst="rect">
            <a:avLst/>
          </a:prstGeom>
          <a:noFill/>
          <a:ln>
            <a:noFill/>
          </a:ln>
        </p:spPr>
      </p:pic>
      <p:sp>
        <p:nvSpPr>
          <p:cNvPr id="286" name="Google Shape;286;p21"/>
          <p:cNvSpPr txBox="1"/>
          <p:nvPr/>
        </p:nvSpPr>
        <p:spPr>
          <a:xfrm>
            <a:off x="1004325" y="2415425"/>
            <a:ext cx="114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Times New Roman"/>
                <a:ea typeface="Times New Roman"/>
                <a:cs typeface="Times New Roman"/>
                <a:sym typeface="Times New Roman"/>
              </a:rPr>
              <a:t>Admin Table</a:t>
            </a:r>
            <a:endParaRPr>
              <a:latin typeface="Times New Roman"/>
              <a:ea typeface="Times New Roman"/>
              <a:cs typeface="Times New Roman"/>
              <a:sym typeface="Times New Roman"/>
            </a:endParaRPr>
          </a:p>
        </p:txBody>
      </p:sp>
      <p:pic>
        <p:nvPicPr>
          <p:cNvPr id="287" name="Google Shape;287;p21"/>
          <p:cNvPicPr preferRelativeResize="0"/>
          <p:nvPr/>
        </p:nvPicPr>
        <p:blipFill rotWithShape="1">
          <a:blip r:embed="rId4">
            <a:alphaModFix/>
          </a:blip>
          <a:srcRect b="2814" l="-866" r="32086" t="33520"/>
          <a:stretch/>
        </p:blipFill>
        <p:spPr>
          <a:xfrm>
            <a:off x="2791788" y="1171376"/>
            <a:ext cx="3025862" cy="1139800"/>
          </a:xfrm>
          <a:prstGeom prst="rect">
            <a:avLst/>
          </a:prstGeom>
          <a:noFill/>
          <a:ln>
            <a:noFill/>
          </a:ln>
        </p:spPr>
      </p:pic>
      <p:sp>
        <p:nvSpPr>
          <p:cNvPr id="288" name="Google Shape;288;p21"/>
          <p:cNvSpPr txBox="1"/>
          <p:nvPr/>
        </p:nvSpPr>
        <p:spPr>
          <a:xfrm>
            <a:off x="3835025" y="2438525"/>
            <a:ext cx="168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Times New Roman"/>
                <a:ea typeface="Times New Roman"/>
                <a:cs typeface="Times New Roman"/>
                <a:sym typeface="Times New Roman"/>
              </a:rPr>
              <a:t>Admin_codesTable</a:t>
            </a:r>
            <a:endParaRPr>
              <a:latin typeface="Times New Roman"/>
              <a:ea typeface="Times New Roman"/>
              <a:cs typeface="Times New Roman"/>
              <a:sym typeface="Times New Roman"/>
            </a:endParaRPr>
          </a:p>
        </p:txBody>
      </p:sp>
      <p:pic>
        <p:nvPicPr>
          <p:cNvPr id="289" name="Google Shape;289;p21"/>
          <p:cNvPicPr preferRelativeResize="0"/>
          <p:nvPr/>
        </p:nvPicPr>
        <p:blipFill rotWithShape="1">
          <a:blip r:embed="rId5">
            <a:alphaModFix/>
          </a:blip>
          <a:srcRect b="2376" l="290" r="32054" t="22186"/>
          <a:stretch/>
        </p:blipFill>
        <p:spPr>
          <a:xfrm>
            <a:off x="6088825" y="1230550"/>
            <a:ext cx="2770659" cy="1264626"/>
          </a:xfrm>
          <a:prstGeom prst="rect">
            <a:avLst/>
          </a:prstGeom>
          <a:noFill/>
          <a:ln>
            <a:noFill/>
          </a:ln>
        </p:spPr>
      </p:pic>
      <p:sp>
        <p:nvSpPr>
          <p:cNvPr id="290" name="Google Shape;290;p21"/>
          <p:cNvSpPr txBox="1"/>
          <p:nvPr/>
        </p:nvSpPr>
        <p:spPr>
          <a:xfrm>
            <a:off x="6536525" y="2551825"/>
            <a:ext cx="168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Times New Roman"/>
                <a:ea typeface="Times New Roman"/>
                <a:cs typeface="Times New Roman"/>
                <a:sym typeface="Times New Roman"/>
              </a:rPr>
              <a:t>User Order Table</a:t>
            </a:r>
            <a:endParaRPr>
              <a:latin typeface="Times New Roman"/>
              <a:ea typeface="Times New Roman"/>
              <a:cs typeface="Times New Roman"/>
              <a:sym typeface="Times New Roman"/>
            </a:endParaRPr>
          </a:p>
        </p:txBody>
      </p:sp>
      <p:pic>
        <p:nvPicPr>
          <p:cNvPr id="291" name="Google Shape;291;p21"/>
          <p:cNvPicPr preferRelativeResize="0"/>
          <p:nvPr/>
        </p:nvPicPr>
        <p:blipFill rotWithShape="1">
          <a:blip r:embed="rId6">
            <a:alphaModFix/>
          </a:blip>
          <a:srcRect b="0" l="0" r="2315" t="23931"/>
          <a:stretch/>
        </p:blipFill>
        <p:spPr>
          <a:xfrm>
            <a:off x="268800" y="2952025"/>
            <a:ext cx="2345562" cy="1038325"/>
          </a:xfrm>
          <a:prstGeom prst="rect">
            <a:avLst/>
          </a:prstGeom>
          <a:noFill/>
          <a:ln>
            <a:noFill/>
          </a:ln>
        </p:spPr>
      </p:pic>
      <p:sp>
        <p:nvSpPr>
          <p:cNvPr id="292" name="Google Shape;292;p21"/>
          <p:cNvSpPr txBox="1"/>
          <p:nvPr/>
        </p:nvSpPr>
        <p:spPr>
          <a:xfrm>
            <a:off x="1004325" y="4126750"/>
            <a:ext cx="146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Times New Roman"/>
                <a:ea typeface="Times New Roman"/>
                <a:cs typeface="Times New Roman"/>
                <a:sym typeface="Times New Roman"/>
              </a:rPr>
              <a:t>Restaurants Table</a:t>
            </a:r>
            <a:endParaRPr>
              <a:latin typeface="Times New Roman"/>
              <a:ea typeface="Times New Roman"/>
              <a:cs typeface="Times New Roman"/>
              <a:sym typeface="Times New Roman"/>
            </a:endParaRPr>
          </a:p>
        </p:txBody>
      </p:sp>
      <p:pic>
        <p:nvPicPr>
          <p:cNvPr id="293" name="Google Shape;293;p21"/>
          <p:cNvPicPr preferRelativeResize="0"/>
          <p:nvPr/>
        </p:nvPicPr>
        <p:blipFill rotWithShape="1">
          <a:blip r:embed="rId7">
            <a:alphaModFix/>
          </a:blip>
          <a:srcRect b="8547" l="0" r="27714" t="40358"/>
          <a:stretch/>
        </p:blipFill>
        <p:spPr>
          <a:xfrm>
            <a:off x="2979350" y="2919875"/>
            <a:ext cx="2770650" cy="1065636"/>
          </a:xfrm>
          <a:prstGeom prst="rect">
            <a:avLst/>
          </a:prstGeom>
          <a:noFill/>
          <a:ln>
            <a:noFill/>
          </a:ln>
        </p:spPr>
      </p:pic>
      <p:sp>
        <p:nvSpPr>
          <p:cNvPr id="294" name="Google Shape;294;p21"/>
          <p:cNvSpPr txBox="1"/>
          <p:nvPr/>
        </p:nvSpPr>
        <p:spPr>
          <a:xfrm>
            <a:off x="3732625" y="4126750"/>
            <a:ext cx="114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Times New Roman"/>
                <a:ea typeface="Times New Roman"/>
                <a:cs typeface="Times New Roman"/>
                <a:sym typeface="Times New Roman"/>
              </a:rPr>
              <a:t>Dishes Table</a:t>
            </a:r>
            <a:endParaRPr>
              <a:latin typeface="Times New Roman"/>
              <a:ea typeface="Times New Roman"/>
              <a:cs typeface="Times New Roman"/>
              <a:sym typeface="Times New Roman"/>
            </a:endParaRPr>
          </a:p>
        </p:txBody>
      </p:sp>
      <p:pic>
        <p:nvPicPr>
          <p:cNvPr id="295" name="Google Shape;295;p21"/>
          <p:cNvPicPr preferRelativeResize="0"/>
          <p:nvPr/>
        </p:nvPicPr>
        <p:blipFill rotWithShape="1">
          <a:blip r:embed="rId8">
            <a:alphaModFix/>
          </a:blip>
          <a:srcRect b="10977" l="570" r="21286" t="34242"/>
          <a:stretch/>
        </p:blipFill>
        <p:spPr>
          <a:xfrm>
            <a:off x="6021950" y="3008675"/>
            <a:ext cx="2810528" cy="766500"/>
          </a:xfrm>
          <a:prstGeom prst="rect">
            <a:avLst/>
          </a:prstGeom>
          <a:noFill/>
          <a:ln>
            <a:noFill/>
          </a:ln>
        </p:spPr>
      </p:pic>
      <p:sp>
        <p:nvSpPr>
          <p:cNvPr id="296" name="Google Shape;296;p21"/>
          <p:cNvSpPr txBox="1"/>
          <p:nvPr/>
        </p:nvSpPr>
        <p:spPr>
          <a:xfrm>
            <a:off x="6585413" y="3985500"/>
            <a:ext cx="168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Times New Roman"/>
                <a:ea typeface="Times New Roman"/>
                <a:cs typeface="Times New Roman"/>
                <a:sym typeface="Times New Roman"/>
              </a:rPr>
              <a:t>List of all Tables</a:t>
            </a:r>
            <a:endParaRPr>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2"/>
          <p:cNvSpPr/>
          <p:nvPr/>
        </p:nvSpPr>
        <p:spPr>
          <a:xfrm>
            <a:off x="912450" y="524800"/>
            <a:ext cx="321600" cy="4500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2"/>
          <p:cNvSpPr txBox="1"/>
          <p:nvPr/>
        </p:nvSpPr>
        <p:spPr>
          <a:xfrm>
            <a:off x="2885575" y="1473325"/>
            <a:ext cx="32670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Montserrat Light"/>
              <a:ea typeface="Montserrat Light"/>
              <a:cs typeface="Montserrat Light"/>
              <a:sym typeface="Montserrat Light"/>
            </a:endParaRPr>
          </a:p>
        </p:txBody>
      </p:sp>
      <p:sp>
        <p:nvSpPr>
          <p:cNvPr id="303" name="Google Shape;303;p22"/>
          <p:cNvSpPr txBox="1"/>
          <p:nvPr/>
        </p:nvSpPr>
        <p:spPr>
          <a:xfrm>
            <a:off x="239975" y="2861350"/>
            <a:ext cx="56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SemiBold"/>
              <a:ea typeface="Montserrat SemiBold"/>
              <a:cs typeface="Montserrat SemiBold"/>
              <a:sym typeface="Montserrat SemiBold"/>
            </a:endParaRPr>
          </a:p>
        </p:txBody>
      </p:sp>
      <p:sp>
        <p:nvSpPr>
          <p:cNvPr id="304" name="Google Shape;304;p22"/>
          <p:cNvSpPr txBox="1"/>
          <p:nvPr/>
        </p:nvSpPr>
        <p:spPr>
          <a:xfrm>
            <a:off x="352900" y="2392325"/>
            <a:ext cx="4219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Old Standard TT"/>
              <a:ea typeface="Old Standard TT"/>
              <a:cs typeface="Old Standard TT"/>
              <a:sym typeface="Old Standard TT"/>
            </a:endParaRPr>
          </a:p>
        </p:txBody>
      </p:sp>
      <p:sp>
        <p:nvSpPr>
          <p:cNvPr id="305" name="Google Shape;305;p22"/>
          <p:cNvSpPr txBox="1"/>
          <p:nvPr/>
        </p:nvSpPr>
        <p:spPr>
          <a:xfrm>
            <a:off x="1377575" y="773700"/>
            <a:ext cx="3336000" cy="76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FEF7F0"/>
              </a:buClr>
              <a:buSzPts val="4200"/>
              <a:buFont typeface="Trebuchet MS"/>
              <a:buNone/>
            </a:pPr>
            <a:r>
              <a:rPr lang="en" sz="1200">
                <a:solidFill>
                  <a:schemeClr val="dk2"/>
                </a:solidFill>
                <a:latin typeface="Times New Roman"/>
                <a:ea typeface="Times New Roman"/>
                <a:cs typeface="Times New Roman"/>
                <a:sym typeface="Times New Roman"/>
              </a:rPr>
              <a:t>ONLINE FOOD ORDERING SYSTEM</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p:txBody>
      </p:sp>
      <p:sp>
        <p:nvSpPr>
          <p:cNvPr id="306" name="Google Shape;306;p22"/>
          <p:cNvSpPr txBox="1"/>
          <p:nvPr/>
        </p:nvSpPr>
        <p:spPr>
          <a:xfrm>
            <a:off x="6088800" y="773700"/>
            <a:ext cx="16836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Times New Roman"/>
                <a:ea typeface="Times New Roman"/>
                <a:cs typeface="Times New Roman"/>
                <a:sym typeface="Times New Roman"/>
              </a:rPr>
              <a:t>SCHEMA </a:t>
            </a:r>
            <a:endParaRPr b="1">
              <a:latin typeface="Times New Roman"/>
              <a:ea typeface="Times New Roman"/>
              <a:cs typeface="Times New Roman"/>
              <a:sym typeface="Times New Roman"/>
            </a:endParaRPr>
          </a:p>
        </p:txBody>
      </p:sp>
      <p:pic>
        <p:nvPicPr>
          <p:cNvPr id="307" name="Google Shape;307;p22"/>
          <p:cNvPicPr preferRelativeResize="0"/>
          <p:nvPr/>
        </p:nvPicPr>
        <p:blipFill rotWithShape="1">
          <a:blip r:embed="rId3">
            <a:alphaModFix/>
          </a:blip>
          <a:srcRect b="5997" l="12141" r="9322" t="25691"/>
          <a:stretch/>
        </p:blipFill>
        <p:spPr>
          <a:xfrm>
            <a:off x="928263" y="1397125"/>
            <a:ext cx="7181626" cy="3025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1"/>
          <p:cNvSpPr/>
          <p:nvPr/>
        </p:nvSpPr>
        <p:spPr>
          <a:xfrm>
            <a:off x="912450" y="524800"/>
            <a:ext cx="321600" cy="4500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1"/>
          <p:cNvSpPr txBox="1"/>
          <p:nvPr/>
        </p:nvSpPr>
        <p:spPr>
          <a:xfrm>
            <a:off x="2885575" y="1473325"/>
            <a:ext cx="32670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Montserrat Light"/>
              <a:ea typeface="Montserrat Light"/>
              <a:cs typeface="Montserrat Light"/>
              <a:sym typeface="Montserrat Light"/>
            </a:endParaRPr>
          </a:p>
        </p:txBody>
      </p:sp>
      <p:sp>
        <p:nvSpPr>
          <p:cNvPr id="72" name="Google Shape;72;p11"/>
          <p:cNvSpPr txBox="1"/>
          <p:nvPr/>
        </p:nvSpPr>
        <p:spPr>
          <a:xfrm>
            <a:off x="239975" y="2861350"/>
            <a:ext cx="56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SemiBold"/>
              <a:ea typeface="Montserrat SemiBold"/>
              <a:cs typeface="Montserrat SemiBold"/>
              <a:sym typeface="Montserrat SemiBold"/>
            </a:endParaRPr>
          </a:p>
        </p:txBody>
      </p:sp>
      <p:sp>
        <p:nvSpPr>
          <p:cNvPr id="73" name="Google Shape;73;p11"/>
          <p:cNvSpPr txBox="1"/>
          <p:nvPr/>
        </p:nvSpPr>
        <p:spPr>
          <a:xfrm>
            <a:off x="352900" y="2392325"/>
            <a:ext cx="4219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Old Standard TT"/>
              <a:ea typeface="Old Standard TT"/>
              <a:cs typeface="Old Standard TT"/>
              <a:sym typeface="Old Standard TT"/>
            </a:endParaRPr>
          </a:p>
        </p:txBody>
      </p:sp>
      <p:sp>
        <p:nvSpPr>
          <p:cNvPr id="74" name="Google Shape;74;p11"/>
          <p:cNvSpPr txBox="1"/>
          <p:nvPr/>
        </p:nvSpPr>
        <p:spPr>
          <a:xfrm>
            <a:off x="1377575" y="773700"/>
            <a:ext cx="3336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FEF7F0"/>
              </a:buClr>
              <a:buSzPts val="4200"/>
              <a:buFont typeface="Trebuchet MS"/>
              <a:buNone/>
            </a:pPr>
            <a:r>
              <a:rPr lang="en" sz="1200">
                <a:solidFill>
                  <a:schemeClr val="dk2"/>
                </a:solidFill>
                <a:latin typeface="Times New Roman"/>
                <a:ea typeface="Times New Roman"/>
                <a:cs typeface="Times New Roman"/>
                <a:sym typeface="Times New Roman"/>
              </a:rPr>
              <a:t>ONLINE FOOD ORDERING SYSTEM</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Times New Roman"/>
              <a:ea typeface="Times New Roman"/>
              <a:cs typeface="Times New Roman"/>
              <a:sym typeface="Times New Roman"/>
            </a:endParaRPr>
          </a:p>
        </p:txBody>
      </p:sp>
      <p:sp>
        <p:nvSpPr>
          <p:cNvPr id="75" name="Google Shape;75;p11"/>
          <p:cNvSpPr txBox="1"/>
          <p:nvPr/>
        </p:nvSpPr>
        <p:spPr>
          <a:xfrm>
            <a:off x="1371600" y="1450838"/>
            <a:ext cx="30000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800">
                <a:solidFill>
                  <a:schemeClr val="dk1"/>
                </a:solidFill>
                <a:latin typeface="Times New Roman"/>
                <a:ea typeface="Times New Roman"/>
                <a:cs typeface="Times New Roman"/>
                <a:sym typeface="Times New Roman"/>
              </a:rPr>
              <a:t>CONTENTS</a:t>
            </a:r>
            <a:endParaRPr b="1" sz="3800">
              <a:solidFill>
                <a:schemeClr val="dk1"/>
              </a:solidFill>
              <a:latin typeface="Times New Roman"/>
              <a:ea typeface="Times New Roman"/>
              <a:cs typeface="Times New Roman"/>
              <a:sym typeface="Times New Roman"/>
            </a:endParaRPr>
          </a:p>
        </p:txBody>
      </p:sp>
      <p:sp>
        <p:nvSpPr>
          <p:cNvPr id="76" name="Google Shape;76;p11"/>
          <p:cNvSpPr txBox="1"/>
          <p:nvPr>
            <p:ph idx="1" type="body"/>
          </p:nvPr>
        </p:nvSpPr>
        <p:spPr>
          <a:xfrm>
            <a:off x="1371600" y="2571750"/>
            <a:ext cx="5369400" cy="3634800"/>
          </a:xfrm>
          <a:prstGeom prst="rect">
            <a:avLst/>
          </a:prstGeom>
          <a:noFill/>
          <a:ln>
            <a:noFill/>
          </a:ln>
        </p:spPr>
        <p:txBody>
          <a:bodyPr anchorCtr="0" anchor="t" bIns="45700" lIns="91425" spcFirstLastPara="1" rIns="91425" wrap="square" tIns="45700">
            <a:normAutofit/>
          </a:bodyPr>
          <a:lstStyle/>
          <a:p>
            <a:pPr indent="-342900" lvl="0" marL="457200" rtl="0" algn="l">
              <a:lnSpc>
                <a:spcPct val="95000"/>
              </a:lnSpc>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Abstract and Introduction</a:t>
            </a:r>
            <a:endParaRPr sz="1800">
              <a:latin typeface="Times New Roman"/>
              <a:ea typeface="Times New Roman"/>
              <a:cs typeface="Times New Roman"/>
              <a:sym typeface="Times New Roman"/>
            </a:endParaRPr>
          </a:p>
          <a:p>
            <a:pPr indent="-342900" lvl="0" marL="457200" rtl="0" algn="l">
              <a:lnSpc>
                <a:spcPct val="95000"/>
              </a:lnSpc>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Modules </a:t>
            </a:r>
            <a:endParaRPr sz="1800">
              <a:latin typeface="Times New Roman"/>
              <a:ea typeface="Times New Roman"/>
              <a:cs typeface="Times New Roman"/>
              <a:sym typeface="Times New Roman"/>
            </a:endParaRPr>
          </a:p>
          <a:p>
            <a:pPr indent="-342900" lvl="0" marL="457200" rtl="0" algn="l">
              <a:lnSpc>
                <a:spcPct val="95000"/>
              </a:lnSpc>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Tools used</a:t>
            </a:r>
            <a:endParaRPr sz="1800">
              <a:latin typeface="Times New Roman"/>
              <a:ea typeface="Times New Roman"/>
              <a:cs typeface="Times New Roman"/>
              <a:sym typeface="Times New Roman"/>
            </a:endParaRPr>
          </a:p>
          <a:p>
            <a:pPr indent="-342900" lvl="0" marL="457200" rtl="0" algn="l">
              <a:lnSpc>
                <a:spcPct val="95000"/>
              </a:lnSpc>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Flow of Activities</a:t>
            </a:r>
            <a:endParaRPr sz="1800">
              <a:latin typeface="Times New Roman"/>
              <a:ea typeface="Times New Roman"/>
              <a:cs typeface="Times New Roman"/>
              <a:sym typeface="Times New Roman"/>
            </a:endParaRPr>
          </a:p>
          <a:p>
            <a:pPr indent="-342900" lvl="0" marL="457200" rtl="0" algn="l">
              <a:lnSpc>
                <a:spcPct val="95000"/>
              </a:lnSpc>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Features</a:t>
            </a:r>
            <a:endParaRPr sz="1800">
              <a:latin typeface="Times New Roman"/>
              <a:ea typeface="Times New Roman"/>
              <a:cs typeface="Times New Roman"/>
              <a:sym typeface="Times New Roman"/>
            </a:endParaRPr>
          </a:p>
          <a:p>
            <a:pPr indent="-342900" lvl="0" marL="457200" rtl="0" algn="l">
              <a:lnSpc>
                <a:spcPct val="95000"/>
              </a:lnSpc>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 Results</a:t>
            </a:r>
            <a:endParaRPr sz="1800">
              <a:latin typeface="Times New Roman"/>
              <a:ea typeface="Times New Roman"/>
              <a:cs typeface="Times New Roman"/>
              <a:sym typeface="Times New Roman"/>
            </a:endParaRPr>
          </a:p>
        </p:txBody>
      </p:sp>
      <p:grpSp>
        <p:nvGrpSpPr>
          <p:cNvPr id="77" name="Google Shape;77;p11"/>
          <p:cNvGrpSpPr/>
          <p:nvPr/>
        </p:nvGrpSpPr>
        <p:grpSpPr>
          <a:xfrm flipH="1">
            <a:off x="6287927" y="3329527"/>
            <a:ext cx="2383589" cy="2286604"/>
            <a:chOff x="5233525" y="4954450"/>
            <a:chExt cx="538275" cy="516350"/>
          </a:xfrm>
        </p:grpSpPr>
        <p:sp>
          <p:nvSpPr>
            <p:cNvPr id="78" name="Google Shape;78;p11"/>
            <p:cNvSpPr/>
            <p:nvPr/>
          </p:nvSpPr>
          <p:spPr>
            <a:xfrm>
              <a:off x="5637825" y="4954450"/>
              <a:ext cx="89525" cy="89525"/>
            </a:xfrm>
            <a:custGeom>
              <a:rect b="b" l="l" r="r" t="t"/>
              <a:pathLst>
                <a:path extrusionOk="0" fill="none" h="3581" w="3581">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1"/>
            <p:cNvSpPr/>
            <p:nvPr/>
          </p:nvSpPr>
          <p:spPr>
            <a:xfrm>
              <a:off x="5323025" y="4980625"/>
              <a:ext cx="88925" cy="88925"/>
            </a:xfrm>
            <a:custGeom>
              <a:rect b="b" l="l" r="r" t="t"/>
              <a:pathLst>
                <a:path extrusionOk="0" fill="none" h="3557" w="3557">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1"/>
            <p:cNvSpPr/>
            <p:nvPr/>
          </p:nvSpPr>
          <p:spPr>
            <a:xfrm>
              <a:off x="5233525" y="5255225"/>
              <a:ext cx="89525" cy="89525"/>
            </a:xfrm>
            <a:custGeom>
              <a:rect b="b" l="l" r="r" t="t"/>
              <a:pathLst>
                <a:path extrusionOk="0" fill="none" h="3581" w="3581">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1"/>
            <p:cNvSpPr/>
            <p:nvPr/>
          </p:nvSpPr>
          <p:spPr>
            <a:xfrm>
              <a:off x="5453325" y="5382475"/>
              <a:ext cx="88925" cy="88325"/>
            </a:xfrm>
            <a:custGeom>
              <a:rect b="b" l="l" r="r" t="t"/>
              <a:pathLst>
                <a:path extrusionOk="0" fill="none" h="3533" w="3557">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1"/>
            <p:cNvSpPr/>
            <p:nvPr/>
          </p:nvSpPr>
          <p:spPr>
            <a:xfrm>
              <a:off x="5682875" y="5188875"/>
              <a:ext cx="88925" cy="89525"/>
            </a:xfrm>
            <a:custGeom>
              <a:rect b="b" l="l" r="r" t="t"/>
              <a:pathLst>
                <a:path extrusionOk="0" fill="none" h="3581" w="3557">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1"/>
            <p:cNvSpPr/>
            <p:nvPr/>
          </p:nvSpPr>
          <p:spPr>
            <a:xfrm>
              <a:off x="5411925" y="5110925"/>
              <a:ext cx="188775" cy="189400"/>
            </a:xfrm>
            <a:custGeom>
              <a:rect b="b" l="l" r="r" t="t"/>
              <a:pathLst>
                <a:path extrusionOk="0" fill="none" h="7576" w="7551">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1"/>
            <p:cNvSpPr/>
            <p:nvPr/>
          </p:nvSpPr>
          <p:spPr>
            <a:xfrm>
              <a:off x="5367475" y="5025075"/>
              <a:ext cx="81600" cy="105975"/>
            </a:xfrm>
            <a:custGeom>
              <a:rect b="b" l="l" r="r" t="t"/>
              <a:pathLst>
                <a:path extrusionOk="0" fill="none" h="4239" w="3264">
                  <a:moveTo>
                    <a:pt x="0" y="1"/>
                  </a:moveTo>
                  <a:lnTo>
                    <a:pt x="3264" y="4238"/>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1"/>
            <p:cNvSpPr/>
            <p:nvPr/>
          </p:nvSpPr>
          <p:spPr>
            <a:xfrm>
              <a:off x="5567800" y="4999500"/>
              <a:ext cx="115100" cy="133975"/>
            </a:xfrm>
            <a:custGeom>
              <a:rect b="b" l="l" r="r" t="t"/>
              <a:pathLst>
                <a:path extrusionOk="0" fill="none" h="5359" w="4604">
                  <a:moveTo>
                    <a:pt x="0" y="5359"/>
                  </a:moveTo>
                  <a:lnTo>
                    <a:pt x="4603"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1"/>
            <p:cNvSpPr/>
            <p:nvPr/>
          </p:nvSpPr>
          <p:spPr>
            <a:xfrm>
              <a:off x="5600075" y="5217475"/>
              <a:ext cx="127275" cy="16475"/>
            </a:xfrm>
            <a:custGeom>
              <a:rect b="b" l="l" r="r" t="t"/>
              <a:pathLst>
                <a:path extrusionOk="0" fill="none" h="659" w="5091">
                  <a:moveTo>
                    <a:pt x="5090" y="658"/>
                  </a:moveTo>
                  <a:lnTo>
                    <a:pt x="0"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1"/>
            <p:cNvSpPr/>
            <p:nvPr/>
          </p:nvSpPr>
          <p:spPr>
            <a:xfrm>
              <a:off x="5497775" y="5299675"/>
              <a:ext cx="4900" cy="126675"/>
            </a:xfrm>
            <a:custGeom>
              <a:rect b="b" l="l" r="r" t="t"/>
              <a:pathLst>
                <a:path extrusionOk="0" fill="none" h="5067" w="196">
                  <a:moveTo>
                    <a:pt x="0" y="5067"/>
                  </a:moveTo>
                  <a:lnTo>
                    <a:pt x="195"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1"/>
            <p:cNvSpPr/>
            <p:nvPr/>
          </p:nvSpPr>
          <p:spPr>
            <a:xfrm>
              <a:off x="5277975" y="5241825"/>
              <a:ext cx="141275" cy="58500"/>
            </a:xfrm>
            <a:custGeom>
              <a:rect b="b" l="l" r="r" t="t"/>
              <a:pathLst>
                <a:path extrusionOk="0" fill="none" h="2340" w="5651">
                  <a:moveTo>
                    <a:pt x="0" y="2339"/>
                  </a:moveTo>
                  <a:lnTo>
                    <a:pt x="5651"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2"/>
          <p:cNvSpPr/>
          <p:nvPr/>
        </p:nvSpPr>
        <p:spPr>
          <a:xfrm>
            <a:off x="912450" y="524800"/>
            <a:ext cx="321600" cy="4500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2"/>
          <p:cNvSpPr txBox="1"/>
          <p:nvPr/>
        </p:nvSpPr>
        <p:spPr>
          <a:xfrm>
            <a:off x="2885575" y="1473325"/>
            <a:ext cx="32670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Montserrat Light"/>
              <a:ea typeface="Montserrat Light"/>
              <a:cs typeface="Montserrat Light"/>
              <a:sym typeface="Montserrat Light"/>
            </a:endParaRPr>
          </a:p>
        </p:txBody>
      </p:sp>
      <p:sp>
        <p:nvSpPr>
          <p:cNvPr id="95" name="Google Shape;95;p12"/>
          <p:cNvSpPr txBox="1"/>
          <p:nvPr/>
        </p:nvSpPr>
        <p:spPr>
          <a:xfrm>
            <a:off x="239975" y="2861350"/>
            <a:ext cx="56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SemiBold"/>
              <a:ea typeface="Montserrat SemiBold"/>
              <a:cs typeface="Montserrat SemiBold"/>
              <a:sym typeface="Montserrat SemiBold"/>
            </a:endParaRPr>
          </a:p>
        </p:txBody>
      </p:sp>
      <p:sp>
        <p:nvSpPr>
          <p:cNvPr id="96" name="Google Shape;96;p12"/>
          <p:cNvSpPr txBox="1"/>
          <p:nvPr/>
        </p:nvSpPr>
        <p:spPr>
          <a:xfrm>
            <a:off x="352900" y="2392325"/>
            <a:ext cx="4219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Old Standard TT"/>
              <a:ea typeface="Old Standard TT"/>
              <a:cs typeface="Old Standard TT"/>
              <a:sym typeface="Old Standard TT"/>
            </a:endParaRPr>
          </a:p>
        </p:txBody>
      </p:sp>
      <p:sp>
        <p:nvSpPr>
          <p:cNvPr id="97" name="Google Shape;97;p12"/>
          <p:cNvSpPr txBox="1"/>
          <p:nvPr/>
        </p:nvSpPr>
        <p:spPr>
          <a:xfrm>
            <a:off x="1377575" y="773700"/>
            <a:ext cx="3336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FEF7F0"/>
              </a:buClr>
              <a:buSzPts val="4200"/>
              <a:buFont typeface="Trebuchet MS"/>
              <a:buNone/>
            </a:pPr>
            <a:r>
              <a:rPr lang="en" sz="1200">
                <a:solidFill>
                  <a:schemeClr val="dk2"/>
                </a:solidFill>
                <a:latin typeface="Times New Roman"/>
                <a:ea typeface="Times New Roman"/>
                <a:cs typeface="Times New Roman"/>
                <a:sym typeface="Times New Roman"/>
              </a:rPr>
              <a:t>ONLINE FOOD ORDERING SYSTEM</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Times New Roman"/>
              <a:ea typeface="Times New Roman"/>
              <a:cs typeface="Times New Roman"/>
              <a:sym typeface="Times New Roman"/>
            </a:endParaRPr>
          </a:p>
        </p:txBody>
      </p:sp>
      <p:sp>
        <p:nvSpPr>
          <p:cNvPr id="98" name="Google Shape;98;p12"/>
          <p:cNvSpPr txBox="1"/>
          <p:nvPr/>
        </p:nvSpPr>
        <p:spPr>
          <a:xfrm>
            <a:off x="1300400" y="1296313"/>
            <a:ext cx="30000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800">
                <a:solidFill>
                  <a:schemeClr val="dk1"/>
                </a:solidFill>
                <a:latin typeface="Times New Roman"/>
                <a:ea typeface="Times New Roman"/>
                <a:cs typeface="Times New Roman"/>
                <a:sym typeface="Times New Roman"/>
              </a:rPr>
              <a:t>ABSTRACT</a:t>
            </a:r>
            <a:endParaRPr b="1" sz="3800">
              <a:solidFill>
                <a:schemeClr val="dk1"/>
              </a:solidFill>
              <a:latin typeface="Times New Roman"/>
              <a:ea typeface="Times New Roman"/>
              <a:cs typeface="Times New Roman"/>
              <a:sym typeface="Times New Roman"/>
            </a:endParaRPr>
          </a:p>
        </p:txBody>
      </p:sp>
      <p:sp>
        <p:nvSpPr>
          <p:cNvPr id="99" name="Google Shape;99;p12"/>
          <p:cNvSpPr txBox="1"/>
          <p:nvPr>
            <p:ph idx="1" type="body"/>
          </p:nvPr>
        </p:nvSpPr>
        <p:spPr>
          <a:xfrm>
            <a:off x="611925" y="2183100"/>
            <a:ext cx="5369400" cy="3634800"/>
          </a:xfrm>
          <a:prstGeom prst="rect">
            <a:avLst/>
          </a:prstGeom>
          <a:noFill/>
          <a:ln>
            <a:noFill/>
          </a:ln>
        </p:spPr>
        <p:txBody>
          <a:bodyPr anchorCtr="0" anchor="t" bIns="45700" lIns="91425" spcFirstLastPara="1" rIns="91425" wrap="square" tIns="45700">
            <a:normAutofit/>
          </a:bodyPr>
          <a:lstStyle/>
          <a:p>
            <a:pPr indent="-295275" lvl="0" marL="457200" rtl="0" algn="l">
              <a:lnSpc>
                <a:spcPct val="95000"/>
              </a:lnSpc>
              <a:spcBef>
                <a:spcPts val="0"/>
              </a:spcBef>
              <a:spcAft>
                <a:spcPts val="0"/>
              </a:spcAft>
              <a:buSzPts val="1050"/>
              <a:buFont typeface="Times New Roman"/>
              <a:buChar char="•"/>
            </a:pPr>
            <a:r>
              <a:rPr lang="en" sz="1050">
                <a:latin typeface="Times New Roman"/>
                <a:ea typeface="Times New Roman"/>
                <a:cs typeface="Times New Roman"/>
                <a:sym typeface="Times New Roman"/>
              </a:rPr>
              <a:t>The following project is based on the online food delivery concept with at wits to modify it to the hotel management level.  </a:t>
            </a:r>
            <a:endParaRPr sz="1050">
              <a:latin typeface="Times New Roman"/>
              <a:ea typeface="Times New Roman"/>
              <a:cs typeface="Times New Roman"/>
              <a:sym typeface="Times New Roman"/>
            </a:endParaRPr>
          </a:p>
          <a:p>
            <a:pPr indent="0" lvl="0" marL="914400" rtl="0" algn="l">
              <a:lnSpc>
                <a:spcPct val="95000"/>
              </a:lnSpc>
              <a:spcBef>
                <a:spcPts val="0"/>
              </a:spcBef>
              <a:spcAft>
                <a:spcPts val="0"/>
              </a:spcAft>
              <a:buNone/>
            </a:pPr>
            <a:r>
              <a:t/>
            </a:r>
            <a:endParaRPr sz="1050">
              <a:latin typeface="Times New Roman"/>
              <a:ea typeface="Times New Roman"/>
              <a:cs typeface="Times New Roman"/>
              <a:sym typeface="Times New Roman"/>
            </a:endParaRPr>
          </a:p>
          <a:p>
            <a:pPr indent="-295275" lvl="0" marL="457200" rtl="0" algn="l">
              <a:lnSpc>
                <a:spcPct val="95000"/>
              </a:lnSpc>
              <a:spcBef>
                <a:spcPts val="0"/>
              </a:spcBef>
              <a:spcAft>
                <a:spcPts val="0"/>
              </a:spcAft>
              <a:buSzPts val="1050"/>
              <a:buFont typeface="Times New Roman"/>
              <a:buChar char="•"/>
            </a:pPr>
            <a:r>
              <a:rPr lang="en" sz="1050">
                <a:latin typeface="Times New Roman"/>
                <a:ea typeface="Times New Roman"/>
                <a:cs typeface="Times New Roman"/>
                <a:sym typeface="Times New Roman"/>
              </a:rPr>
              <a:t>Our proposed system is an online food ordering system that enables ease for the customers. It overcomes the disadvantages of the traditional queuing system and is a medium to order online food hassle free from restaurants.</a:t>
            </a:r>
            <a:endParaRPr sz="1050">
              <a:latin typeface="Times New Roman"/>
              <a:ea typeface="Times New Roman"/>
              <a:cs typeface="Times New Roman"/>
              <a:sym typeface="Times New Roman"/>
            </a:endParaRPr>
          </a:p>
          <a:p>
            <a:pPr indent="0" lvl="0" marL="914400" rtl="0" algn="l">
              <a:lnSpc>
                <a:spcPct val="95000"/>
              </a:lnSpc>
              <a:spcBef>
                <a:spcPts val="0"/>
              </a:spcBef>
              <a:spcAft>
                <a:spcPts val="0"/>
              </a:spcAft>
              <a:buNone/>
            </a:pPr>
            <a:r>
              <a:t/>
            </a:r>
            <a:endParaRPr sz="1050">
              <a:latin typeface="Times New Roman"/>
              <a:ea typeface="Times New Roman"/>
              <a:cs typeface="Times New Roman"/>
              <a:sym typeface="Times New Roman"/>
            </a:endParaRPr>
          </a:p>
          <a:p>
            <a:pPr indent="-295275" lvl="0" marL="457200" rtl="0" algn="l">
              <a:lnSpc>
                <a:spcPct val="95000"/>
              </a:lnSpc>
              <a:spcBef>
                <a:spcPts val="0"/>
              </a:spcBef>
              <a:spcAft>
                <a:spcPts val="0"/>
              </a:spcAft>
              <a:buSzPts val="1050"/>
              <a:buFont typeface="Times New Roman"/>
              <a:buChar char="•"/>
            </a:pPr>
            <a:r>
              <a:rPr lang="en" sz="1050">
                <a:latin typeface="Times New Roman"/>
                <a:ea typeface="Times New Roman"/>
                <a:cs typeface="Times New Roman"/>
                <a:sym typeface="Times New Roman"/>
              </a:rPr>
              <a:t> This system improves the method of taking the order from customer. </a:t>
            </a:r>
            <a:endParaRPr sz="1050">
              <a:latin typeface="Times New Roman"/>
              <a:ea typeface="Times New Roman"/>
              <a:cs typeface="Times New Roman"/>
              <a:sym typeface="Times New Roman"/>
            </a:endParaRPr>
          </a:p>
          <a:p>
            <a:pPr indent="0" lvl="0" marL="914400" rtl="0" algn="l">
              <a:lnSpc>
                <a:spcPct val="95000"/>
              </a:lnSpc>
              <a:spcBef>
                <a:spcPts val="0"/>
              </a:spcBef>
              <a:spcAft>
                <a:spcPts val="0"/>
              </a:spcAft>
              <a:buNone/>
            </a:pPr>
            <a:r>
              <a:t/>
            </a:r>
            <a:endParaRPr sz="1050">
              <a:latin typeface="Times New Roman"/>
              <a:ea typeface="Times New Roman"/>
              <a:cs typeface="Times New Roman"/>
              <a:sym typeface="Times New Roman"/>
            </a:endParaRPr>
          </a:p>
          <a:p>
            <a:pPr indent="-295275" lvl="0" marL="457200" rtl="0" algn="l">
              <a:lnSpc>
                <a:spcPct val="95000"/>
              </a:lnSpc>
              <a:spcBef>
                <a:spcPts val="0"/>
              </a:spcBef>
              <a:spcAft>
                <a:spcPts val="0"/>
              </a:spcAft>
              <a:buSzPts val="1050"/>
              <a:buFont typeface="Times New Roman"/>
              <a:buChar char="•"/>
            </a:pPr>
            <a:r>
              <a:rPr lang="en" sz="1050">
                <a:latin typeface="Times New Roman"/>
                <a:ea typeface="Times New Roman"/>
                <a:cs typeface="Times New Roman"/>
                <a:sym typeface="Times New Roman"/>
              </a:rPr>
              <a:t>It sets up a food menu online and customers can easily place the order as per their wish. Also with a food menu, customers can easily track the orders.</a:t>
            </a:r>
            <a:endParaRPr sz="1050">
              <a:latin typeface="Times New Roman"/>
              <a:ea typeface="Times New Roman"/>
              <a:cs typeface="Times New Roman"/>
              <a:sym typeface="Times New Roman"/>
            </a:endParaRPr>
          </a:p>
          <a:p>
            <a:pPr indent="-274320" lvl="0" marL="274320" rtl="0" algn="l">
              <a:lnSpc>
                <a:spcPct val="105000"/>
              </a:lnSpc>
              <a:spcBef>
                <a:spcPts val="0"/>
              </a:spcBef>
              <a:spcAft>
                <a:spcPts val="0"/>
              </a:spcAft>
              <a:buClr>
                <a:schemeClr val="dk1"/>
              </a:buClr>
              <a:buSzPts val="617"/>
              <a:buFont typeface="Arial"/>
              <a:buNone/>
            </a:pPr>
            <a:r>
              <a:t/>
            </a:r>
            <a:endParaRPr sz="1543">
              <a:latin typeface="Times New Roman"/>
              <a:ea typeface="Times New Roman"/>
              <a:cs typeface="Times New Roman"/>
              <a:sym typeface="Times New Roman"/>
            </a:endParaRPr>
          </a:p>
          <a:p>
            <a:pPr indent="-274320" lvl="0" marL="274320" rtl="0" algn="l">
              <a:lnSpc>
                <a:spcPct val="95000"/>
              </a:lnSpc>
              <a:spcBef>
                <a:spcPts val="0"/>
              </a:spcBef>
              <a:spcAft>
                <a:spcPts val="0"/>
              </a:spcAft>
              <a:buSzPts val="902"/>
              <a:buNone/>
            </a:pPr>
            <a:r>
              <a:t/>
            </a:r>
            <a:endParaRPr sz="1394">
              <a:latin typeface="Times New Roman"/>
              <a:ea typeface="Times New Roman"/>
              <a:cs typeface="Times New Roman"/>
              <a:sym typeface="Times New Roman"/>
            </a:endParaRPr>
          </a:p>
          <a:p>
            <a:pPr indent="-274320" lvl="0" marL="274320" rtl="0" algn="l">
              <a:lnSpc>
                <a:spcPct val="95000"/>
              </a:lnSpc>
              <a:spcBef>
                <a:spcPts val="0"/>
              </a:spcBef>
              <a:spcAft>
                <a:spcPts val="0"/>
              </a:spcAft>
              <a:buSzPts val="902"/>
              <a:buNone/>
            </a:pPr>
            <a:r>
              <a:t/>
            </a:r>
            <a:endParaRPr sz="1394">
              <a:latin typeface="Times New Roman"/>
              <a:ea typeface="Times New Roman"/>
              <a:cs typeface="Times New Roman"/>
              <a:sym typeface="Times New Roman"/>
            </a:endParaRPr>
          </a:p>
          <a:p>
            <a:pPr indent="-274320" lvl="0" marL="274320" rtl="0" algn="l">
              <a:lnSpc>
                <a:spcPct val="95000"/>
              </a:lnSpc>
              <a:spcBef>
                <a:spcPts val="0"/>
              </a:spcBef>
              <a:spcAft>
                <a:spcPts val="0"/>
              </a:spcAft>
              <a:buSzPts val="902"/>
              <a:buNone/>
            </a:pPr>
            <a:r>
              <a:t/>
            </a:r>
            <a:endParaRPr sz="1794">
              <a:latin typeface="Times New Roman"/>
              <a:ea typeface="Times New Roman"/>
              <a:cs typeface="Times New Roman"/>
              <a:sym typeface="Times New Roman"/>
            </a:endParaRPr>
          </a:p>
          <a:p>
            <a:pPr indent="-274320" lvl="0" marL="274320" rtl="0" algn="l">
              <a:lnSpc>
                <a:spcPct val="95000"/>
              </a:lnSpc>
              <a:spcBef>
                <a:spcPts val="600"/>
              </a:spcBef>
              <a:spcAft>
                <a:spcPts val="0"/>
              </a:spcAft>
              <a:buSzPts val="902"/>
              <a:buNone/>
            </a:pPr>
            <a:r>
              <a:rPr lang="en" sz="1649">
                <a:latin typeface="Times New Roman"/>
                <a:ea typeface="Times New Roman"/>
                <a:cs typeface="Times New Roman"/>
                <a:sym typeface="Times New Roman"/>
              </a:rPr>
              <a:t> </a:t>
            </a:r>
            <a:endParaRPr sz="1649">
              <a:latin typeface="Times New Roman"/>
              <a:ea typeface="Times New Roman"/>
              <a:cs typeface="Times New Roman"/>
              <a:sym typeface="Times New Roman"/>
            </a:endParaRPr>
          </a:p>
          <a:p>
            <a:pPr indent="-162835" lvl="0" marL="274320" rtl="0" algn="l">
              <a:lnSpc>
                <a:spcPct val="95000"/>
              </a:lnSpc>
              <a:spcBef>
                <a:spcPts val="600"/>
              </a:spcBef>
              <a:spcAft>
                <a:spcPts val="0"/>
              </a:spcAft>
              <a:buSzPts val="902"/>
              <a:buNone/>
            </a:pPr>
            <a:r>
              <a:t/>
            </a:r>
            <a:endParaRPr sz="100">
              <a:latin typeface="Times New Roman"/>
              <a:ea typeface="Times New Roman"/>
              <a:cs typeface="Times New Roman"/>
              <a:sym typeface="Times New Roman"/>
            </a:endParaRPr>
          </a:p>
        </p:txBody>
      </p:sp>
      <p:grpSp>
        <p:nvGrpSpPr>
          <p:cNvPr id="100" name="Google Shape;100;p12"/>
          <p:cNvGrpSpPr/>
          <p:nvPr/>
        </p:nvGrpSpPr>
        <p:grpSpPr>
          <a:xfrm flipH="1">
            <a:off x="6287927" y="3329527"/>
            <a:ext cx="2383589" cy="2286604"/>
            <a:chOff x="5233525" y="4954450"/>
            <a:chExt cx="538275" cy="516350"/>
          </a:xfrm>
        </p:grpSpPr>
        <p:sp>
          <p:nvSpPr>
            <p:cNvPr id="101" name="Google Shape;101;p12"/>
            <p:cNvSpPr/>
            <p:nvPr/>
          </p:nvSpPr>
          <p:spPr>
            <a:xfrm>
              <a:off x="5637825" y="4954450"/>
              <a:ext cx="89525" cy="89525"/>
            </a:xfrm>
            <a:custGeom>
              <a:rect b="b" l="l" r="r" t="t"/>
              <a:pathLst>
                <a:path extrusionOk="0" fill="none" h="3581" w="3581">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2"/>
            <p:cNvSpPr/>
            <p:nvPr/>
          </p:nvSpPr>
          <p:spPr>
            <a:xfrm>
              <a:off x="5323025" y="4980625"/>
              <a:ext cx="88925" cy="88925"/>
            </a:xfrm>
            <a:custGeom>
              <a:rect b="b" l="l" r="r" t="t"/>
              <a:pathLst>
                <a:path extrusionOk="0" fill="none" h="3557" w="3557">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2"/>
            <p:cNvSpPr/>
            <p:nvPr/>
          </p:nvSpPr>
          <p:spPr>
            <a:xfrm>
              <a:off x="5233525" y="5255225"/>
              <a:ext cx="89525" cy="89525"/>
            </a:xfrm>
            <a:custGeom>
              <a:rect b="b" l="l" r="r" t="t"/>
              <a:pathLst>
                <a:path extrusionOk="0" fill="none" h="3581" w="3581">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a:off x="5453325" y="5382475"/>
              <a:ext cx="88925" cy="88325"/>
            </a:xfrm>
            <a:custGeom>
              <a:rect b="b" l="l" r="r" t="t"/>
              <a:pathLst>
                <a:path extrusionOk="0" fill="none" h="3533" w="3557">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2"/>
            <p:cNvSpPr/>
            <p:nvPr/>
          </p:nvSpPr>
          <p:spPr>
            <a:xfrm>
              <a:off x="5682875" y="5188875"/>
              <a:ext cx="88925" cy="89525"/>
            </a:xfrm>
            <a:custGeom>
              <a:rect b="b" l="l" r="r" t="t"/>
              <a:pathLst>
                <a:path extrusionOk="0" fill="none" h="3581" w="3557">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2"/>
            <p:cNvSpPr/>
            <p:nvPr/>
          </p:nvSpPr>
          <p:spPr>
            <a:xfrm>
              <a:off x="5411925" y="5110925"/>
              <a:ext cx="188775" cy="189400"/>
            </a:xfrm>
            <a:custGeom>
              <a:rect b="b" l="l" r="r" t="t"/>
              <a:pathLst>
                <a:path extrusionOk="0" fill="none" h="7576" w="7551">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2"/>
            <p:cNvSpPr/>
            <p:nvPr/>
          </p:nvSpPr>
          <p:spPr>
            <a:xfrm>
              <a:off x="5367475" y="5025075"/>
              <a:ext cx="81600" cy="105975"/>
            </a:xfrm>
            <a:custGeom>
              <a:rect b="b" l="l" r="r" t="t"/>
              <a:pathLst>
                <a:path extrusionOk="0" fill="none" h="4239" w="3264">
                  <a:moveTo>
                    <a:pt x="0" y="1"/>
                  </a:moveTo>
                  <a:lnTo>
                    <a:pt x="3264" y="4238"/>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2"/>
            <p:cNvSpPr/>
            <p:nvPr/>
          </p:nvSpPr>
          <p:spPr>
            <a:xfrm>
              <a:off x="5567800" y="4999500"/>
              <a:ext cx="115100" cy="133975"/>
            </a:xfrm>
            <a:custGeom>
              <a:rect b="b" l="l" r="r" t="t"/>
              <a:pathLst>
                <a:path extrusionOk="0" fill="none" h="5359" w="4604">
                  <a:moveTo>
                    <a:pt x="0" y="5359"/>
                  </a:moveTo>
                  <a:lnTo>
                    <a:pt x="4603"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2"/>
            <p:cNvSpPr/>
            <p:nvPr/>
          </p:nvSpPr>
          <p:spPr>
            <a:xfrm>
              <a:off x="5600075" y="5217475"/>
              <a:ext cx="127275" cy="16475"/>
            </a:xfrm>
            <a:custGeom>
              <a:rect b="b" l="l" r="r" t="t"/>
              <a:pathLst>
                <a:path extrusionOk="0" fill="none" h="659" w="5091">
                  <a:moveTo>
                    <a:pt x="5090" y="658"/>
                  </a:moveTo>
                  <a:lnTo>
                    <a:pt x="0"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2"/>
            <p:cNvSpPr/>
            <p:nvPr/>
          </p:nvSpPr>
          <p:spPr>
            <a:xfrm>
              <a:off x="5497775" y="5299675"/>
              <a:ext cx="4900" cy="126675"/>
            </a:xfrm>
            <a:custGeom>
              <a:rect b="b" l="l" r="r" t="t"/>
              <a:pathLst>
                <a:path extrusionOk="0" fill="none" h="5067" w="196">
                  <a:moveTo>
                    <a:pt x="0" y="5067"/>
                  </a:moveTo>
                  <a:lnTo>
                    <a:pt x="195"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2"/>
            <p:cNvSpPr/>
            <p:nvPr/>
          </p:nvSpPr>
          <p:spPr>
            <a:xfrm>
              <a:off x="5277975" y="5241825"/>
              <a:ext cx="141275" cy="58500"/>
            </a:xfrm>
            <a:custGeom>
              <a:rect b="b" l="l" r="r" t="t"/>
              <a:pathLst>
                <a:path extrusionOk="0" fill="none" h="2340" w="5651">
                  <a:moveTo>
                    <a:pt x="0" y="2339"/>
                  </a:moveTo>
                  <a:lnTo>
                    <a:pt x="5651"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3"/>
          <p:cNvSpPr/>
          <p:nvPr/>
        </p:nvSpPr>
        <p:spPr>
          <a:xfrm>
            <a:off x="912450" y="524800"/>
            <a:ext cx="321600" cy="4500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17" name="Google Shape;117;p13"/>
          <p:cNvSpPr txBox="1"/>
          <p:nvPr/>
        </p:nvSpPr>
        <p:spPr>
          <a:xfrm>
            <a:off x="2885575" y="1473325"/>
            <a:ext cx="32670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Times New Roman"/>
              <a:ea typeface="Times New Roman"/>
              <a:cs typeface="Times New Roman"/>
              <a:sym typeface="Times New Roman"/>
            </a:endParaRPr>
          </a:p>
        </p:txBody>
      </p:sp>
      <p:sp>
        <p:nvSpPr>
          <p:cNvPr id="118" name="Google Shape;118;p13"/>
          <p:cNvSpPr txBox="1"/>
          <p:nvPr/>
        </p:nvSpPr>
        <p:spPr>
          <a:xfrm>
            <a:off x="239975" y="2861350"/>
            <a:ext cx="56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19" name="Google Shape;119;p13"/>
          <p:cNvSpPr txBox="1"/>
          <p:nvPr/>
        </p:nvSpPr>
        <p:spPr>
          <a:xfrm>
            <a:off x="352900" y="2392325"/>
            <a:ext cx="4219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Times New Roman"/>
              <a:ea typeface="Times New Roman"/>
              <a:cs typeface="Times New Roman"/>
              <a:sym typeface="Times New Roman"/>
            </a:endParaRPr>
          </a:p>
        </p:txBody>
      </p:sp>
      <p:sp>
        <p:nvSpPr>
          <p:cNvPr id="120" name="Google Shape;120;p13"/>
          <p:cNvSpPr txBox="1"/>
          <p:nvPr/>
        </p:nvSpPr>
        <p:spPr>
          <a:xfrm>
            <a:off x="1377575" y="773700"/>
            <a:ext cx="3336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FEF7F0"/>
              </a:buClr>
              <a:buSzPts val="4200"/>
              <a:buFont typeface="Trebuchet MS"/>
              <a:buNone/>
            </a:pPr>
            <a:r>
              <a:rPr lang="en" sz="1200">
                <a:solidFill>
                  <a:schemeClr val="dk2"/>
                </a:solidFill>
                <a:latin typeface="Times New Roman"/>
                <a:ea typeface="Times New Roman"/>
                <a:cs typeface="Times New Roman"/>
                <a:sym typeface="Times New Roman"/>
              </a:rPr>
              <a:t>ONLINE FOOD ORDERING SYSTEM</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Times New Roman"/>
              <a:ea typeface="Times New Roman"/>
              <a:cs typeface="Times New Roman"/>
              <a:sym typeface="Times New Roman"/>
            </a:endParaRPr>
          </a:p>
        </p:txBody>
      </p:sp>
      <p:sp>
        <p:nvSpPr>
          <p:cNvPr id="121" name="Google Shape;121;p13"/>
          <p:cNvSpPr txBox="1"/>
          <p:nvPr>
            <p:ph idx="1" type="body"/>
          </p:nvPr>
        </p:nvSpPr>
        <p:spPr>
          <a:xfrm>
            <a:off x="1318675" y="2188250"/>
            <a:ext cx="6400800" cy="363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600"/>
              </a:spcBef>
              <a:spcAft>
                <a:spcPts val="0"/>
              </a:spcAft>
              <a:buNone/>
            </a:pPr>
            <a:r>
              <a:rPr lang="en" sz="1050">
                <a:solidFill>
                  <a:schemeClr val="dk1"/>
                </a:solidFill>
                <a:latin typeface="Times New Roman"/>
                <a:ea typeface="Times New Roman"/>
                <a:cs typeface="Times New Roman"/>
                <a:sym typeface="Times New Roman"/>
              </a:rPr>
              <a:t>We have completed four modules</a:t>
            </a:r>
            <a:endParaRPr sz="1050">
              <a:solidFill>
                <a:schemeClr val="dk1"/>
              </a:solidFill>
              <a:latin typeface="Times New Roman"/>
              <a:ea typeface="Times New Roman"/>
              <a:cs typeface="Times New Roman"/>
              <a:sym typeface="Times New Roman"/>
            </a:endParaRPr>
          </a:p>
          <a:p>
            <a:pPr indent="0" lvl="0" marL="274320" rtl="0" algn="l">
              <a:lnSpc>
                <a:spcPct val="115000"/>
              </a:lnSpc>
              <a:spcBef>
                <a:spcPts val="600"/>
              </a:spcBef>
              <a:spcAft>
                <a:spcPts val="0"/>
              </a:spcAft>
              <a:buNone/>
            </a:pPr>
            <a:r>
              <a:t/>
            </a:r>
            <a:endParaRPr sz="1050">
              <a:solidFill>
                <a:schemeClr val="dk1"/>
              </a:solidFill>
              <a:latin typeface="Times New Roman"/>
              <a:ea typeface="Times New Roman"/>
              <a:cs typeface="Times New Roman"/>
              <a:sym typeface="Times New Roman"/>
            </a:endParaRPr>
          </a:p>
          <a:p>
            <a:pPr indent="-295275" lvl="0" marL="457200" rtl="0" algn="l">
              <a:lnSpc>
                <a:spcPct val="100000"/>
              </a:lnSpc>
              <a:spcBef>
                <a:spcPts val="600"/>
              </a:spcBef>
              <a:spcAft>
                <a:spcPts val="0"/>
              </a:spcAft>
              <a:buClr>
                <a:schemeClr val="dk1"/>
              </a:buClr>
              <a:buSzPts val="1050"/>
              <a:buFont typeface="Times New Roman"/>
              <a:buChar char="•"/>
            </a:pPr>
            <a:r>
              <a:rPr lang="en" sz="1050">
                <a:solidFill>
                  <a:schemeClr val="dk1"/>
                </a:solidFill>
                <a:latin typeface="Times New Roman"/>
                <a:ea typeface="Times New Roman"/>
                <a:cs typeface="Times New Roman"/>
                <a:sym typeface="Times New Roman"/>
              </a:rPr>
              <a:t>1</a:t>
            </a:r>
            <a:r>
              <a:rPr baseline="30000" lang="en" sz="1050">
                <a:solidFill>
                  <a:schemeClr val="dk1"/>
                </a:solidFill>
                <a:latin typeface="Times New Roman"/>
                <a:ea typeface="Times New Roman"/>
                <a:cs typeface="Times New Roman"/>
                <a:sym typeface="Times New Roman"/>
              </a:rPr>
              <a:t>st </a:t>
            </a:r>
            <a:r>
              <a:rPr lang="en" sz="1050">
                <a:solidFill>
                  <a:schemeClr val="dk1"/>
                </a:solidFill>
                <a:latin typeface="Times New Roman"/>
                <a:ea typeface="Times New Roman"/>
                <a:cs typeface="Times New Roman"/>
                <a:sym typeface="Times New Roman"/>
              </a:rPr>
              <a:t> is registration page: containing username, name, password and phone no.</a:t>
            </a:r>
            <a:endParaRPr sz="1050">
              <a:solidFill>
                <a:schemeClr val="dk1"/>
              </a:solidFill>
              <a:latin typeface="Times New Roman"/>
              <a:ea typeface="Times New Roman"/>
              <a:cs typeface="Times New Roman"/>
              <a:sym typeface="Times New Roman"/>
            </a:endParaRPr>
          </a:p>
          <a:p>
            <a:pPr indent="-295275" lvl="0" marL="457200" rtl="0" algn="l">
              <a:lnSpc>
                <a:spcPct val="100000"/>
              </a:lnSpc>
              <a:spcBef>
                <a:spcPts val="0"/>
              </a:spcBef>
              <a:spcAft>
                <a:spcPts val="0"/>
              </a:spcAft>
              <a:buClr>
                <a:schemeClr val="dk1"/>
              </a:buClr>
              <a:buSzPts val="1050"/>
              <a:buFont typeface="Times New Roman"/>
              <a:buChar char="•"/>
            </a:pPr>
            <a:r>
              <a:rPr lang="en" sz="1050">
                <a:solidFill>
                  <a:schemeClr val="dk1"/>
                </a:solidFill>
                <a:latin typeface="Times New Roman"/>
                <a:ea typeface="Times New Roman"/>
                <a:cs typeface="Times New Roman"/>
                <a:sym typeface="Times New Roman"/>
              </a:rPr>
              <a:t>2</a:t>
            </a:r>
            <a:r>
              <a:rPr baseline="30000" lang="en" sz="1050">
                <a:solidFill>
                  <a:schemeClr val="dk1"/>
                </a:solidFill>
                <a:latin typeface="Times New Roman"/>
                <a:ea typeface="Times New Roman"/>
                <a:cs typeface="Times New Roman"/>
                <a:sym typeface="Times New Roman"/>
              </a:rPr>
              <a:t>nd</a:t>
            </a:r>
            <a:r>
              <a:rPr lang="en" sz="1050">
                <a:solidFill>
                  <a:schemeClr val="dk1"/>
                </a:solidFill>
                <a:latin typeface="Times New Roman"/>
                <a:ea typeface="Times New Roman"/>
                <a:cs typeface="Times New Roman"/>
                <a:sym typeface="Times New Roman"/>
              </a:rPr>
              <a:t>  is log in page: After registration go for login by username and password</a:t>
            </a:r>
            <a:endParaRPr sz="1050">
              <a:solidFill>
                <a:schemeClr val="dk1"/>
              </a:solidFill>
              <a:latin typeface="Times New Roman"/>
              <a:ea typeface="Times New Roman"/>
              <a:cs typeface="Times New Roman"/>
              <a:sym typeface="Times New Roman"/>
            </a:endParaRPr>
          </a:p>
          <a:p>
            <a:pPr indent="-295275" lvl="0" marL="457200" rtl="0" algn="l">
              <a:lnSpc>
                <a:spcPct val="100000"/>
              </a:lnSpc>
              <a:spcBef>
                <a:spcPts val="0"/>
              </a:spcBef>
              <a:spcAft>
                <a:spcPts val="0"/>
              </a:spcAft>
              <a:buClr>
                <a:schemeClr val="dk1"/>
              </a:buClr>
              <a:buSzPts val="1050"/>
              <a:buFont typeface="Times New Roman"/>
              <a:buChar char="•"/>
            </a:pPr>
            <a:r>
              <a:rPr lang="en" sz="1050">
                <a:solidFill>
                  <a:schemeClr val="dk1"/>
                </a:solidFill>
                <a:latin typeface="Times New Roman"/>
                <a:ea typeface="Times New Roman"/>
                <a:cs typeface="Times New Roman"/>
                <a:sym typeface="Times New Roman"/>
              </a:rPr>
              <a:t>3</a:t>
            </a:r>
            <a:r>
              <a:rPr baseline="30000" lang="en" sz="1050">
                <a:solidFill>
                  <a:schemeClr val="dk1"/>
                </a:solidFill>
                <a:latin typeface="Times New Roman"/>
                <a:ea typeface="Times New Roman"/>
                <a:cs typeface="Times New Roman"/>
                <a:sym typeface="Times New Roman"/>
              </a:rPr>
              <a:t>rd</a:t>
            </a:r>
            <a:r>
              <a:rPr lang="en" sz="1050">
                <a:solidFill>
                  <a:schemeClr val="dk1"/>
                </a:solidFill>
                <a:latin typeface="Times New Roman"/>
                <a:ea typeface="Times New Roman"/>
                <a:cs typeface="Times New Roman"/>
                <a:sym typeface="Times New Roman"/>
              </a:rPr>
              <a:t>  is Order food page which contain food to order, price per quantity and quantity you want to order</a:t>
            </a:r>
            <a:endParaRPr sz="1050">
              <a:solidFill>
                <a:schemeClr val="dk1"/>
              </a:solidFill>
              <a:latin typeface="Times New Roman"/>
              <a:ea typeface="Times New Roman"/>
              <a:cs typeface="Times New Roman"/>
              <a:sym typeface="Times New Roman"/>
            </a:endParaRPr>
          </a:p>
          <a:p>
            <a:pPr indent="-295275" lvl="0" marL="457200" rtl="0" algn="l">
              <a:lnSpc>
                <a:spcPct val="100000"/>
              </a:lnSpc>
              <a:spcBef>
                <a:spcPts val="0"/>
              </a:spcBef>
              <a:spcAft>
                <a:spcPts val="0"/>
              </a:spcAft>
              <a:buClr>
                <a:schemeClr val="dk1"/>
              </a:buClr>
              <a:buSzPts val="1050"/>
              <a:buFont typeface="Times New Roman"/>
              <a:buChar char="•"/>
            </a:pPr>
            <a:r>
              <a:rPr lang="en" sz="1050">
                <a:solidFill>
                  <a:schemeClr val="dk1"/>
                </a:solidFill>
                <a:latin typeface="Times New Roman"/>
                <a:ea typeface="Times New Roman"/>
                <a:cs typeface="Times New Roman"/>
                <a:sym typeface="Times New Roman"/>
              </a:rPr>
              <a:t>4</a:t>
            </a:r>
            <a:r>
              <a:rPr baseline="30000" lang="en" sz="1050">
                <a:solidFill>
                  <a:schemeClr val="dk1"/>
                </a:solidFill>
                <a:latin typeface="Times New Roman"/>
                <a:ea typeface="Times New Roman"/>
                <a:cs typeface="Times New Roman"/>
                <a:sym typeface="Times New Roman"/>
              </a:rPr>
              <a:t>th</a:t>
            </a:r>
            <a:r>
              <a:rPr lang="en" sz="1050">
                <a:solidFill>
                  <a:schemeClr val="dk1"/>
                </a:solidFill>
                <a:latin typeface="Times New Roman"/>
                <a:ea typeface="Times New Roman"/>
                <a:cs typeface="Times New Roman"/>
                <a:sym typeface="Times New Roman"/>
              </a:rPr>
              <a:t>  is order history page where customer can see his order history</a:t>
            </a:r>
            <a:endParaRPr sz="1050">
              <a:solidFill>
                <a:schemeClr val="dk1"/>
              </a:solidFill>
              <a:latin typeface="Times New Roman"/>
              <a:ea typeface="Times New Roman"/>
              <a:cs typeface="Times New Roman"/>
              <a:sym typeface="Times New Roman"/>
            </a:endParaRPr>
          </a:p>
          <a:p>
            <a:pPr indent="-162835" lvl="0" marL="274320" rtl="0" algn="l">
              <a:lnSpc>
                <a:spcPct val="100000"/>
              </a:lnSpc>
              <a:spcBef>
                <a:spcPts val="600"/>
              </a:spcBef>
              <a:spcAft>
                <a:spcPts val="0"/>
              </a:spcAft>
              <a:buNone/>
            </a:pPr>
            <a:r>
              <a:t/>
            </a:r>
            <a:endParaRPr sz="1050">
              <a:solidFill>
                <a:schemeClr val="dk1"/>
              </a:solidFill>
              <a:latin typeface="Times New Roman"/>
              <a:ea typeface="Times New Roman"/>
              <a:cs typeface="Times New Roman"/>
              <a:sym typeface="Times New Roman"/>
            </a:endParaRPr>
          </a:p>
          <a:p>
            <a:pPr indent="-162835" lvl="0" marL="274320" rtl="0" algn="l">
              <a:lnSpc>
                <a:spcPct val="100000"/>
              </a:lnSpc>
              <a:spcBef>
                <a:spcPts val="600"/>
              </a:spcBef>
              <a:spcAft>
                <a:spcPts val="0"/>
              </a:spcAft>
              <a:buNone/>
            </a:pPr>
            <a:r>
              <a:t/>
            </a:r>
            <a:endParaRPr sz="1050">
              <a:solidFill>
                <a:schemeClr val="dk1"/>
              </a:solidFill>
              <a:latin typeface="Times New Roman"/>
              <a:ea typeface="Times New Roman"/>
              <a:cs typeface="Times New Roman"/>
              <a:sym typeface="Times New Roman"/>
            </a:endParaRPr>
          </a:p>
          <a:p>
            <a:pPr indent="0" lvl="0" marL="274320" rtl="0" algn="l">
              <a:lnSpc>
                <a:spcPct val="115000"/>
              </a:lnSpc>
              <a:spcBef>
                <a:spcPts val="600"/>
              </a:spcBef>
              <a:spcAft>
                <a:spcPts val="0"/>
              </a:spcAft>
              <a:buNone/>
            </a:pPr>
            <a:r>
              <a:t/>
            </a:r>
            <a:endParaRPr sz="1050">
              <a:solidFill>
                <a:schemeClr val="dk1"/>
              </a:solidFill>
              <a:latin typeface="Times New Roman"/>
              <a:ea typeface="Times New Roman"/>
              <a:cs typeface="Times New Roman"/>
              <a:sym typeface="Times New Roman"/>
            </a:endParaRPr>
          </a:p>
        </p:txBody>
      </p:sp>
      <p:sp>
        <p:nvSpPr>
          <p:cNvPr id="122" name="Google Shape;122;p13"/>
          <p:cNvSpPr txBox="1"/>
          <p:nvPr/>
        </p:nvSpPr>
        <p:spPr>
          <a:xfrm>
            <a:off x="5120850" y="773700"/>
            <a:ext cx="2651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t/>
            </a:r>
            <a:endParaRPr b="1">
              <a:latin typeface="Times New Roman"/>
              <a:ea typeface="Times New Roman"/>
              <a:cs typeface="Times New Roman"/>
              <a:sym typeface="Times New Roman"/>
            </a:endParaRPr>
          </a:p>
        </p:txBody>
      </p:sp>
      <p:grpSp>
        <p:nvGrpSpPr>
          <p:cNvPr id="123" name="Google Shape;123;p13"/>
          <p:cNvGrpSpPr/>
          <p:nvPr/>
        </p:nvGrpSpPr>
        <p:grpSpPr>
          <a:xfrm flipH="1">
            <a:off x="6287927" y="3329527"/>
            <a:ext cx="2383589" cy="2286604"/>
            <a:chOff x="5233525" y="4954450"/>
            <a:chExt cx="538275" cy="516350"/>
          </a:xfrm>
        </p:grpSpPr>
        <p:sp>
          <p:nvSpPr>
            <p:cNvPr id="124" name="Google Shape;124;p13"/>
            <p:cNvSpPr/>
            <p:nvPr/>
          </p:nvSpPr>
          <p:spPr>
            <a:xfrm>
              <a:off x="5637825" y="4954450"/>
              <a:ext cx="89525" cy="89525"/>
            </a:xfrm>
            <a:custGeom>
              <a:rect b="b" l="l" r="r" t="t"/>
              <a:pathLst>
                <a:path extrusionOk="0" fill="none" h="3581" w="3581">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25" name="Google Shape;125;p13"/>
            <p:cNvSpPr/>
            <p:nvPr/>
          </p:nvSpPr>
          <p:spPr>
            <a:xfrm>
              <a:off x="5323025" y="4980625"/>
              <a:ext cx="88925" cy="88925"/>
            </a:xfrm>
            <a:custGeom>
              <a:rect b="b" l="l" r="r" t="t"/>
              <a:pathLst>
                <a:path extrusionOk="0" fill="none" h="3557" w="3557">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26" name="Google Shape;126;p13"/>
            <p:cNvSpPr/>
            <p:nvPr/>
          </p:nvSpPr>
          <p:spPr>
            <a:xfrm>
              <a:off x="5233525" y="5255225"/>
              <a:ext cx="89525" cy="89525"/>
            </a:xfrm>
            <a:custGeom>
              <a:rect b="b" l="l" r="r" t="t"/>
              <a:pathLst>
                <a:path extrusionOk="0" fill="none" h="3581" w="3581">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27" name="Google Shape;127;p13"/>
            <p:cNvSpPr/>
            <p:nvPr/>
          </p:nvSpPr>
          <p:spPr>
            <a:xfrm>
              <a:off x="5453325" y="5382475"/>
              <a:ext cx="88925" cy="88325"/>
            </a:xfrm>
            <a:custGeom>
              <a:rect b="b" l="l" r="r" t="t"/>
              <a:pathLst>
                <a:path extrusionOk="0" fill="none" h="3533" w="3557">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28" name="Google Shape;128;p13"/>
            <p:cNvSpPr/>
            <p:nvPr/>
          </p:nvSpPr>
          <p:spPr>
            <a:xfrm>
              <a:off x="5682875" y="5188875"/>
              <a:ext cx="88925" cy="89525"/>
            </a:xfrm>
            <a:custGeom>
              <a:rect b="b" l="l" r="r" t="t"/>
              <a:pathLst>
                <a:path extrusionOk="0" fill="none" h="3581" w="3557">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29" name="Google Shape;129;p13"/>
            <p:cNvSpPr/>
            <p:nvPr/>
          </p:nvSpPr>
          <p:spPr>
            <a:xfrm>
              <a:off x="5411925" y="5110925"/>
              <a:ext cx="188775" cy="189400"/>
            </a:xfrm>
            <a:custGeom>
              <a:rect b="b" l="l" r="r" t="t"/>
              <a:pathLst>
                <a:path extrusionOk="0" fill="none" h="7576" w="7551">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30" name="Google Shape;130;p13"/>
            <p:cNvSpPr/>
            <p:nvPr/>
          </p:nvSpPr>
          <p:spPr>
            <a:xfrm>
              <a:off x="5367475" y="5025075"/>
              <a:ext cx="81600" cy="105975"/>
            </a:xfrm>
            <a:custGeom>
              <a:rect b="b" l="l" r="r" t="t"/>
              <a:pathLst>
                <a:path extrusionOk="0" fill="none" h="4239" w="3264">
                  <a:moveTo>
                    <a:pt x="0" y="1"/>
                  </a:moveTo>
                  <a:lnTo>
                    <a:pt x="3264" y="4238"/>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31" name="Google Shape;131;p13"/>
            <p:cNvSpPr/>
            <p:nvPr/>
          </p:nvSpPr>
          <p:spPr>
            <a:xfrm>
              <a:off x="5567800" y="4999500"/>
              <a:ext cx="115100" cy="133975"/>
            </a:xfrm>
            <a:custGeom>
              <a:rect b="b" l="l" r="r" t="t"/>
              <a:pathLst>
                <a:path extrusionOk="0" fill="none" h="5359" w="4604">
                  <a:moveTo>
                    <a:pt x="0" y="5359"/>
                  </a:moveTo>
                  <a:lnTo>
                    <a:pt x="4603"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32" name="Google Shape;132;p13"/>
            <p:cNvSpPr/>
            <p:nvPr/>
          </p:nvSpPr>
          <p:spPr>
            <a:xfrm>
              <a:off x="5600075" y="5217475"/>
              <a:ext cx="127275" cy="16475"/>
            </a:xfrm>
            <a:custGeom>
              <a:rect b="b" l="l" r="r" t="t"/>
              <a:pathLst>
                <a:path extrusionOk="0" fill="none" h="659" w="5091">
                  <a:moveTo>
                    <a:pt x="5090" y="658"/>
                  </a:moveTo>
                  <a:lnTo>
                    <a:pt x="0"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33" name="Google Shape;133;p13"/>
            <p:cNvSpPr/>
            <p:nvPr/>
          </p:nvSpPr>
          <p:spPr>
            <a:xfrm>
              <a:off x="5497775" y="5299675"/>
              <a:ext cx="4900" cy="126675"/>
            </a:xfrm>
            <a:custGeom>
              <a:rect b="b" l="l" r="r" t="t"/>
              <a:pathLst>
                <a:path extrusionOk="0" fill="none" h="5067" w="196">
                  <a:moveTo>
                    <a:pt x="0" y="5067"/>
                  </a:moveTo>
                  <a:lnTo>
                    <a:pt x="195"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34" name="Google Shape;134;p13"/>
            <p:cNvSpPr/>
            <p:nvPr/>
          </p:nvSpPr>
          <p:spPr>
            <a:xfrm>
              <a:off x="5277975" y="5241825"/>
              <a:ext cx="141275" cy="58500"/>
            </a:xfrm>
            <a:custGeom>
              <a:rect b="b" l="l" r="r" t="t"/>
              <a:pathLst>
                <a:path extrusionOk="0" fill="none" h="2340" w="5651">
                  <a:moveTo>
                    <a:pt x="0" y="2339"/>
                  </a:moveTo>
                  <a:lnTo>
                    <a:pt x="5651" y="1"/>
                  </a:lnTo>
                </a:path>
              </a:pathLst>
            </a:custGeom>
            <a:solidFill>
              <a:schemeClr val="accent3"/>
            </a:solidFill>
            <a:ln cap="rnd"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grpSp>
      <p:sp>
        <p:nvSpPr>
          <p:cNvPr id="135" name="Google Shape;135;p13"/>
          <p:cNvSpPr txBox="1"/>
          <p:nvPr/>
        </p:nvSpPr>
        <p:spPr>
          <a:xfrm>
            <a:off x="1076175" y="1296325"/>
            <a:ext cx="64572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800">
                <a:solidFill>
                  <a:schemeClr val="dk1"/>
                </a:solidFill>
                <a:latin typeface="Times New Roman"/>
                <a:ea typeface="Times New Roman"/>
                <a:cs typeface="Times New Roman"/>
                <a:sym typeface="Times New Roman"/>
              </a:rPr>
              <a:t>MODULES  COMPLETED</a:t>
            </a:r>
            <a:endParaRPr b="1" sz="3800">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p:nvPr/>
        </p:nvSpPr>
        <p:spPr>
          <a:xfrm>
            <a:off x="912450" y="524800"/>
            <a:ext cx="321600" cy="4500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txBox="1"/>
          <p:nvPr/>
        </p:nvSpPr>
        <p:spPr>
          <a:xfrm>
            <a:off x="2885575" y="1473325"/>
            <a:ext cx="32670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Montserrat Light"/>
              <a:ea typeface="Montserrat Light"/>
              <a:cs typeface="Montserrat Light"/>
              <a:sym typeface="Montserrat Light"/>
            </a:endParaRPr>
          </a:p>
        </p:txBody>
      </p:sp>
      <p:sp>
        <p:nvSpPr>
          <p:cNvPr id="142" name="Google Shape;142;p14"/>
          <p:cNvSpPr txBox="1"/>
          <p:nvPr/>
        </p:nvSpPr>
        <p:spPr>
          <a:xfrm>
            <a:off x="239975" y="2861350"/>
            <a:ext cx="56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SemiBold"/>
              <a:ea typeface="Montserrat SemiBold"/>
              <a:cs typeface="Montserrat SemiBold"/>
              <a:sym typeface="Montserrat SemiBold"/>
            </a:endParaRPr>
          </a:p>
        </p:txBody>
      </p:sp>
      <p:sp>
        <p:nvSpPr>
          <p:cNvPr id="143" name="Google Shape;143;p14"/>
          <p:cNvSpPr txBox="1"/>
          <p:nvPr/>
        </p:nvSpPr>
        <p:spPr>
          <a:xfrm>
            <a:off x="352900" y="2392325"/>
            <a:ext cx="4219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Old Standard TT"/>
              <a:ea typeface="Old Standard TT"/>
              <a:cs typeface="Old Standard TT"/>
              <a:sym typeface="Old Standard TT"/>
            </a:endParaRPr>
          </a:p>
        </p:txBody>
      </p:sp>
      <p:sp>
        <p:nvSpPr>
          <p:cNvPr id="144" name="Google Shape;144;p14"/>
          <p:cNvSpPr txBox="1"/>
          <p:nvPr/>
        </p:nvSpPr>
        <p:spPr>
          <a:xfrm>
            <a:off x="1377575" y="773700"/>
            <a:ext cx="3336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FEF7F0"/>
              </a:buClr>
              <a:buSzPts val="4200"/>
              <a:buFont typeface="Trebuchet MS"/>
              <a:buNone/>
            </a:pPr>
            <a:r>
              <a:rPr lang="en" sz="1200">
                <a:solidFill>
                  <a:schemeClr val="dk2"/>
                </a:solidFill>
                <a:latin typeface="Times New Roman"/>
                <a:ea typeface="Times New Roman"/>
                <a:cs typeface="Times New Roman"/>
                <a:sym typeface="Times New Roman"/>
              </a:rPr>
              <a:t>ONLINE FOOD ORDERING SYSTEM</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Times New Roman"/>
              <a:ea typeface="Times New Roman"/>
              <a:cs typeface="Times New Roman"/>
              <a:sym typeface="Times New Roman"/>
            </a:endParaRPr>
          </a:p>
        </p:txBody>
      </p:sp>
      <p:sp>
        <p:nvSpPr>
          <p:cNvPr id="145" name="Google Shape;145;p14"/>
          <p:cNvSpPr txBox="1"/>
          <p:nvPr>
            <p:ph idx="1" type="body"/>
          </p:nvPr>
        </p:nvSpPr>
        <p:spPr>
          <a:xfrm>
            <a:off x="1318675" y="1327800"/>
            <a:ext cx="6400800" cy="3634800"/>
          </a:xfrm>
          <a:prstGeom prst="rect">
            <a:avLst/>
          </a:prstGeom>
          <a:noFill/>
          <a:ln>
            <a:noFill/>
          </a:ln>
        </p:spPr>
        <p:txBody>
          <a:bodyPr anchorCtr="0" anchor="t" bIns="45700" lIns="91425" spcFirstLastPara="1" rIns="91425" wrap="square" tIns="45700">
            <a:noAutofit/>
          </a:bodyPr>
          <a:lstStyle/>
          <a:p>
            <a:pPr indent="-295275" lvl="0" marL="457200" rtl="0" algn="l">
              <a:lnSpc>
                <a:spcPct val="100000"/>
              </a:lnSpc>
              <a:spcBef>
                <a:spcPts val="0"/>
              </a:spcBef>
              <a:spcAft>
                <a:spcPts val="0"/>
              </a:spcAft>
              <a:buSzPts val="1050"/>
              <a:buFont typeface="Times New Roman"/>
              <a:buAutoNum type="arabicPeriod"/>
            </a:pPr>
            <a:r>
              <a:rPr b="1" lang="en" sz="1050">
                <a:latin typeface="Times New Roman"/>
                <a:ea typeface="Times New Roman"/>
                <a:cs typeface="Times New Roman"/>
                <a:sym typeface="Times New Roman"/>
              </a:rPr>
              <a:t>Web Ordering System Module:</a:t>
            </a:r>
            <a:endParaRPr b="1" sz="1050">
              <a:latin typeface="Times New Roman"/>
              <a:ea typeface="Times New Roman"/>
              <a:cs typeface="Times New Roman"/>
              <a:sym typeface="Times New Roman"/>
            </a:endParaRPr>
          </a:p>
          <a:p>
            <a:pPr indent="0" lvl="0" marL="457200" rtl="0" algn="l">
              <a:lnSpc>
                <a:spcPct val="100000"/>
              </a:lnSpc>
              <a:spcBef>
                <a:spcPts val="0"/>
              </a:spcBef>
              <a:spcAft>
                <a:spcPts val="0"/>
              </a:spcAft>
              <a:buNone/>
            </a:pPr>
            <a:r>
              <a:rPr lang="en" sz="1050">
                <a:solidFill>
                  <a:srgbClr val="3B3835"/>
                </a:solidFill>
                <a:highlight>
                  <a:schemeClr val="lt1"/>
                </a:highlight>
                <a:latin typeface="Times New Roman"/>
                <a:ea typeface="Times New Roman"/>
                <a:cs typeface="Times New Roman"/>
                <a:sym typeface="Times New Roman"/>
              </a:rPr>
              <a:t> </a:t>
            </a:r>
            <a:endParaRPr sz="1050">
              <a:solidFill>
                <a:srgbClr val="3B3835"/>
              </a:solidFill>
              <a:highlight>
                <a:schemeClr val="lt1"/>
              </a:highlight>
              <a:latin typeface="Times New Roman"/>
              <a:ea typeface="Times New Roman"/>
              <a:cs typeface="Times New Roman"/>
              <a:sym typeface="Times New Roman"/>
            </a:endParaRPr>
          </a:p>
          <a:p>
            <a:pPr indent="-295275" lvl="0" marL="914400" rtl="0" algn="l">
              <a:lnSpc>
                <a:spcPct val="50000"/>
              </a:lnSpc>
              <a:spcBef>
                <a:spcPts val="800"/>
              </a:spcBef>
              <a:spcAft>
                <a:spcPts val="0"/>
              </a:spcAft>
              <a:buClr>
                <a:srgbClr val="3B3835"/>
              </a:buClr>
              <a:buSzPts val="1050"/>
              <a:buFont typeface="Times New Roman"/>
              <a:buChar char="•"/>
            </a:pPr>
            <a:r>
              <a:rPr lang="en" sz="1050">
                <a:solidFill>
                  <a:srgbClr val="3B3835"/>
                </a:solidFill>
                <a:highlight>
                  <a:schemeClr val="lt1"/>
                </a:highlight>
                <a:latin typeface="Times New Roman"/>
                <a:ea typeface="Times New Roman"/>
                <a:cs typeface="Times New Roman"/>
                <a:sym typeface="Times New Roman"/>
              </a:rPr>
              <a:t>Create an account,Manage it and Log in to the system.</a:t>
            </a:r>
            <a:endParaRPr sz="1050">
              <a:solidFill>
                <a:srgbClr val="3B3835"/>
              </a:solidFill>
              <a:highlight>
                <a:schemeClr val="lt1"/>
              </a:highlight>
              <a:latin typeface="Times New Roman"/>
              <a:ea typeface="Times New Roman"/>
              <a:cs typeface="Times New Roman"/>
              <a:sym typeface="Times New Roman"/>
            </a:endParaRPr>
          </a:p>
          <a:p>
            <a:pPr indent="-295275" lvl="0" marL="914400" rtl="0" algn="l">
              <a:lnSpc>
                <a:spcPct val="50000"/>
              </a:lnSpc>
              <a:spcBef>
                <a:spcPts val="1700"/>
              </a:spcBef>
              <a:spcAft>
                <a:spcPts val="0"/>
              </a:spcAft>
              <a:buClr>
                <a:srgbClr val="3B3835"/>
              </a:buClr>
              <a:buSzPts val="1050"/>
              <a:buFont typeface="Times New Roman"/>
              <a:buChar char="•"/>
            </a:pPr>
            <a:r>
              <a:rPr lang="en" sz="1050">
                <a:solidFill>
                  <a:srgbClr val="3B3835"/>
                </a:solidFill>
                <a:highlight>
                  <a:srgbClr val="FFFFFF"/>
                </a:highlight>
                <a:latin typeface="Times New Roman"/>
                <a:ea typeface="Times New Roman"/>
                <a:cs typeface="Times New Roman"/>
                <a:sym typeface="Times New Roman"/>
              </a:rPr>
              <a:t>Select an item from the menu. </a:t>
            </a:r>
            <a:endParaRPr sz="1050">
              <a:solidFill>
                <a:srgbClr val="3B3835"/>
              </a:solidFill>
              <a:highlight>
                <a:srgbClr val="FFFFFF"/>
              </a:highlight>
              <a:latin typeface="Times New Roman"/>
              <a:ea typeface="Times New Roman"/>
              <a:cs typeface="Times New Roman"/>
              <a:sym typeface="Times New Roman"/>
            </a:endParaRPr>
          </a:p>
          <a:p>
            <a:pPr indent="-295275" lvl="0" marL="914400" rtl="0" algn="l">
              <a:lnSpc>
                <a:spcPct val="50000"/>
              </a:lnSpc>
              <a:spcBef>
                <a:spcPts val="1700"/>
              </a:spcBef>
              <a:spcAft>
                <a:spcPts val="0"/>
              </a:spcAft>
              <a:buClr>
                <a:srgbClr val="3B3835"/>
              </a:buClr>
              <a:buSzPts val="1050"/>
              <a:buFont typeface="Times New Roman"/>
              <a:buChar char="•"/>
            </a:pPr>
            <a:r>
              <a:rPr lang="en" sz="1050">
                <a:solidFill>
                  <a:srgbClr val="3B3835"/>
                </a:solidFill>
                <a:highlight>
                  <a:srgbClr val="FFFFFF"/>
                </a:highlight>
                <a:latin typeface="Times New Roman"/>
                <a:ea typeface="Times New Roman"/>
                <a:cs typeface="Times New Roman"/>
                <a:sym typeface="Times New Roman"/>
              </a:rPr>
              <a:t>Add an item to their current order. </a:t>
            </a:r>
            <a:endParaRPr sz="1050">
              <a:solidFill>
                <a:srgbClr val="3B3835"/>
              </a:solidFill>
              <a:highlight>
                <a:srgbClr val="FFFFFF"/>
              </a:highlight>
              <a:latin typeface="Times New Roman"/>
              <a:ea typeface="Times New Roman"/>
              <a:cs typeface="Times New Roman"/>
              <a:sym typeface="Times New Roman"/>
            </a:endParaRPr>
          </a:p>
          <a:p>
            <a:pPr indent="-295275" lvl="0" marL="914400" rtl="0" algn="l">
              <a:lnSpc>
                <a:spcPct val="50000"/>
              </a:lnSpc>
              <a:spcBef>
                <a:spcPts val="1700"/>
              </a:spcBef>
              <a:spcAft>
                <a:spcPts val="0"/>
              </a:spcAft>
              <a:buClr>
                <a:srgbClr val="3B3835"/>
              </a:buClr>
              <a:buSzPts val="1050"/>
              <a:buFont typeface="Times New Roman"/>
              <a:buChar char="•"/>
            </a:pPr>
            <a:r>
              <a:rPr lang="en" sz="1050">
                <a:solidFill>
                  <a:srgbClr val="3B3835"/>
                </a:solidFill>
                <a:highlight>
                  <a:srgbClr val="FFFFFF"/>
                </a:highlight>
                <a:latin typeface="Times New Roman"/>
                <a:ea typeface="Times New Roman"/>
                <a:cs typeface="Times New Roman"/>
                <a:sym typeface="Times New Roman"/>
              </a:rPr>
              <a:t>Review their current order. </a:t>
            </a:r>
            <a:endParaRPr sz="1050">
              <a:solidFill>
                <a:srgbClr val="3B3835"/>
              </a:solidFill>
              <a:highlight>
                <a:srgbClr val="FFFFFF"/>
              </a:highlight>
              <a:latin typeface="Times New Roman"/>
              <a:ea typeface="Times New Roman"/>
              <a:cs typeface="Times New Roman"/>
              <a:sym typeface="Times New Roman"/>
            </a:endParaRPr>
          </a:p>
          <a:p>
            <a:pPr indent="-295275" lvl="0" marL="914400" rtl="0" algn="l">
              <a:lnSpc>
                <a:spcPct val="50000"/>
              </a:lnSpc>
              <a:spcBef>
                <a:spcPts val="1700"/>
              </a:spcBef>
              <a:spcAft>
                <a:spcPts val="0"/>
              </a:spcAft>
              <a:buClr>
                <a:srgbClr val="3B3835"/>
              </a:buClr>
              <a:buSzPts val="1050"/>
              <a:buFont typeface="Times New Roman"/>
              <a:buChar char="•"/>
            </a:pPr>
            <a:r>
              <a:rPr lang="en" sz="1050">
                <a:solidFill>
                  <a:srgbClr val="3B3835"/>
                </a:solidFill>
                <a:highlight>
                  <a:srgbClr val="FFFFFF"/>
                </a:highlight>
                <a:latin typeface="Times New Roman"/>
                <a:ea typeface="Times New Roman"/>
                <a:cs typeface="Times New Roman"/>
                <a:sym typeface="Times New Roman"/>
              </a:rPr>
              <a:t>Remove an item/remove all items from their current order. </a:t>
            </a:r>
            <a:endParaRPr sz="1050">
              <a:solidFill>
                <a:srgbClr val="3B3835"/>
              </a:solidFill>
              <a:highlight>
                <a:srgbClr val="FFFFFF"/>
              </a:highlight>
              <a:latin typeface="Times New Roman"/>
              <a:ea typeface="Times New Roman"/>
              <a:cs typeface="Times New Roman"/>
              <a:sym typeface="Times New Roman"/>
            </a:endParaRPr>
          </a:p>
          <a:p>
            <a:pPr indent="-295275" lvl="0" marL="914400" rtl="0" algn="l">
              <a:lnSpc>
                <a:spcPct val="50000"/>
              </a:lnSpc>
              <a:spcBef>
                <a:spcPts val="1700"/>
              </a:spcBef>
              <a:spcAft>
                <a:spcPts val="0"/>
              </a:spcAft>
              <a:buClr>
                <a:srgbClr val="3B3835"/>
              </a:buClr>
              <a:buSzPts val="1050"/>
              <a:buFont typeface="Times New Roman"/>
              <a:buChar char="•"/>
            </a:pPr>
            <a:r>
              <a:rPr lang="en" sz="1050">
                <a:solidFill>
                  <a:srgbClr val="3B3835"/>
                </a:solidFill>
                <a:highlight>
                  <a:srgbClr val="FFFFFF"/>
                </a:highlight>
                <a:latin typeface="Times New Roman"/>
                <a:ea typeface="Times New Roman"/>
                <a:cs typeface="Times New Roman"/>
                <a:sym typeface="Times New Roman"/>
              </a:rPr>
              <a:t>Place an order and </a:t>
            </a:r>
            <a:r>
              <a:rPr lang="en" sz="1050">
                <a:solidFill>
                  <a:srgbClr val="3B3835"/>
                </a:solidFill>
                <a:highlight>
                  <a:schemeClr val="lt1"/>
                </a:highlight>
                <a:latin typeface="Times New Roman"/>
                <a:ea typeface="Times New Roman"/>
                <a:cs typeface="Times New Roman"/>
                <a:sym typeface="Times New Roman"/>
              </a:rPr>
              <a:t> View order placed.</a:t>
            </a:r>
            <a:endParaRPr sz="1050">
              <a:solidFill>
                <a:srgbClr val="3B3835"/>
              </a:solidFill>
              <a:highlight>
                <a:srgbClr val="FFFFFF"/>
              </a:highlight>
              <a:latin typeface="Times New Roman"/>
              <a:ea typeface="Times New Roman"/>
              <a:cs typeface="Times New Roman"/>
              <a:sym typeface="Times New Roman"/>
            </a:endParaRPr>
          </a:p>
          <a:p>
            <a:pPr indent="-295275" lvl="0" marL="914400" rtl="0" algn="l">
              <a:lnSpc>
                <a:spcPct val="50000"/>
              </a:lnSpc>
              <a:spcBef>
                <a:spcPts val="1700"/>
              </a:spcBef>
              <a:spcAft>
                <a:spcPts val="0"/>
              </a:spcAft>
              <a:buClr>
                <a:srgbClr val="3B3835"/>
              </a:buClr>
              <a:buSzPts val="1050"/>
              <a:buFont typeface="Times New Roman"/>
              <a:buChar char="•"/>
            </a:pPr>
            <a:r>
              <a:rPr lang="en" sz="1050">
                <a:solidFill>
                  <a:srgbClr val="3B3835"/>
                </a:solidFill>
                <a:highlight>
                  <a:srgbClr val="FFFFFF"/>
                </a:highlight>
                <a:latin typeface="Times New Roman"/>
                <a:ea typeface="Times New Roman"/>
                <a:cs typeface="Times New Roman"/>
                <a:sym typeface="Times New Roman"/>
              </a:rPr>
              <a:t> Receive confirmation in the form of an order number. </a:t>
            </a:r>
            <a:endParaRPr sz="1050">
              <a:solidFill>
                <a:srgbClr val="3B3835"/>
              </a:solidFill>
              <a:highlight>
                <a:srgbClr val="FFFFFF"/>
              </a:highlight>
              <a:latin typeface="Times New Roman"/>
              <a:ea typeface="Times New Roman"/>
              <a:cs typeface="Times New Roman"/>
              <a:sym typeface="Times New Roman"/>
            </a:endParaRPr>
          </a:p>
          <a:p>
            <a:pPr indent="-162835" lvl="0" marL="274320" rtl="0" algn="l">
              <a:lnSpc>
                <a:spcPct val="50000"/>
              </a:lnSpc>
              <a:spcBef>
                <a:spcPts val="1700"/>
              </a:spcBef>
              <a:spcAft>
                <a:spcPts val="1700"/>
              </a:spcAft>
              <a:buSzPts val="247"/>
              <a:buNone/>
            </a:pPr>
            <a:r>
              <a:t/>
            </a:r>
            <a:endParaRPr sz="939">
              <a:latin typeface="Times New Roman"/>
              <a:ea typeface="Times New Roman"/>
              <a:cs typeface="Times New Roman"/>
              <a:sym typeface="Times New Roman"/>
            </a:endParaRPr>
          </a:p>
        </p:txBody>
      </p:sp>
      <p:sp>
        <p:nvSpPr>
          <p:cNvPr id="146" name="Google Shape;146;p14"/>
          <p:cNvSpPr txBox="1"/>
          <p:nvPr/>
        </p:nvSpPr>
        <p:spPr>
          <a:xfrm>
            <a:off x="6088800" y="773700"/>
            <a:ext cx="16836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t/>
            </a:r>
            <a:endParaRPr b="1">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5"/>
          <p:cNvSpPr/>
          <p:nvPr/>
        </p:nvSpPr>
        <p:spPr>
          <a:xfrm>
            <a:off x="912450" y="524800"/>
            <a:ext cx="321600" cy="4500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2" name="Google Shape;152;p15"/>
          <p:cNvSpPr txBox="1"/>
          <p:nvPr/>
        </p:nvSpPr>
        <p:spPr>
          <a:xfrm>
            <a:off x="2885575" y="1473325"/>
            <a:ext cx="32670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Times New Roman"/>
              <a:ea typeface="Times New Roman"/>
              <a:cs typeface="Times New Roman"/>
              <a:sym typeface="Times New Roman"/>
            </a:endParaRPr>
          </a:p>
        </p:txBody>
      </p:sp>
      <p:sp>
        <p:nvSpPr>
          <p:cNvPr id="153" name="Google Shape;153;p15"/>
          <p:cNvSpPr txBox="1"/>
          <p:nvPr/>
        </p:nvSpPr>
        <p:spPr>
          <a:xfrm>
            <a:off x="239975" y="2861350"/>
            <a:ext cx="56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54" name="Google Shape;154;p15"/>
          <p:cNvSpPr txBox="1"/>
          <p:nvPr/>
        </p:nvSpPr>
        <p:spPr>
          <a:xfrm>
            <a:off x="352900" y="2392325"/>
            <a:ext cx="4219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Times New Roman"/>
              <a:ea typeface="Times New Roman"/>
              <a:cs typeface="Times New Roman"/>
              <a:sym typeface="Times New Roman"/>
            </a:endParaRPr>
          </a:p>
        </p:txBody>
      </p:sp>
      <p:sp>
        <p:nvSpPr>
          <p:cNvPr id="155" name="Google Shape;155;p15"/>
          <p:cNvSpPr txBox="1"/>
          <p:nvPr/>
        </p:nvSpPr>
        <p:spPr>
          <a:xfrm>
            <a:off x="1377575" y="773700"/>
            <a:ext cx="3336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FEF7F0"/>
              </a:buClr>
              <a:buSzPts val="4200"/>
              <a:buFont typeface="Trebuchet MS"/>
              <a:buNone/>
            </a:pPr>
            <a:r>
              <a:rPr lang="en" sz="1200">
                <a:solidFill>
                  <a:schemeClr val="dk2"/>
                </a:solidFill>
                <a:latin typeface="Times New Roman"/>
                <a:ea typeface="Times New Roman"/>
                <a:cs typeface="Times New Roman"/>
                <a:sym typeface="Times New Roman"/>
              </a:rPr>
              <a:t>ONLINE FOOD ORDERING SYSTEM</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Times New Roman"/>
              <a:ea typeface="Times New Roman"/>
              <a:cs typeface="Times New Roman"/>
              <a:sym typeface="Times New Roman"/>
            </a:endParaRPr>
          </a:p>
        </p:txBody>
      </p:sp>
      <p:sp>
        <p:nvSpPr>
          <p:cNvPr id="156" name="Google Shape;156;p15"/>
          <p:cNvSpPr txBox="1"/>
          <p:nvPr>
            <p:ph idx="1" type="body"/>
          </p:nvPr>
        </p:nvSpPr>
        <p:spPr>
          <a:xfrm>
            <a:off x="1371600" y="1681075"/>
            <a:ext cx="6400800" cy="3634800"/>
          </a:xfrm>
          <a:prstGeom prst="rect">
            <a:avLst/>
          </a:prstGeom>
          <a:noFill/>
          <a:ln>
            <a:noFill/>
          </a:ln>
        </p:spPr>
        <p:txBody>
          <a:bodyPr anchorCtr="0" anchor="t" bIns="45700" lIns="91425" spcFirstLastPara="1" rIns="91425" wrap="square" tIns="45700">
            <a:normAutofit/>
          </a:bodyPr>
          <a:lstStyle/>
          <a:p>
            <a:pPr indent="0" lvl="0" marL="0" rtl="0" algn="l">
              <a:lnSpc>
                <a:spcPct val="160000"/>
              </a:lnSpc>
              <a:spcBef>
                <a:spcPts val="800"/>
              </a:spcBef>
              <a:spcAft>
                <a:spcPts val="0"/>
              </a:spcAft>
              <a:buNone/>
            </a:pPr>
            <a:r>
              <a:rPr b="1" lang="en" sz="1050">
                <a:solidFill>
                  <a:srgbClr val="3B3835"/>
                </a:solidFill>
                <a:highlight>
                  <a:srgbClr val="FFFFFF"/>
                </a:highlight>
                <a:latin typeface="Times New Roman"/>
                <a:ea typeface="Times New Roman"/>
                <a:cs typeface="Times New Roman"/>
                <a:sym typeface="Times New Roman"/>
              </a:rPr>
              <a:t>  2.    Menu Management System Module: </a:t>
            </a:r>
            <a:r>
              <a:rPr lang="en" sz="1050">
                <a:solidFill>
                  <a:srgbClr val="3B3835"/>
                </a:solidFill>
                <a:highlight>
                  <a:srgbClr val="FFFFFF"/>
                </a:highlight>
                <a:latin typeface="Times New Roman"/>
                <a:ea typeface="Times New Roman"/>
                <a:cs typeface="Times New Roman"/>
                <a:sym typeface="Times New Roman"/>
              </a:rPr>
              <a:t>Add/update/delete food category to/from the menu. • Add /update/delete food item to/from the menu. • Update price for a given food item. • Update additional information (description, photo, etc.) for a given food item.</a:t>
            </a:r>
            <a:endParaRPr sz="1050">
              <a:solidFill>
                <a:srgbClr val="3B3835"/>
              </a:solidFill>
              <a:highlight>
                <a:srgbClr val="FFFFFF"/>
              </a:highlight>
              <a:latin typeface="Times New Roman"/>
              <a:ea typeface="Times New Roman"/>
              <a:cs typeface="Times New Roman"/>
              <a:sym typeface="Times New Roman"/>
            </a:endParaRPr>
          </a:p>
          <a:p>
            <a:pPr indent="0" lvl="0" marL="0" rtl="0" algn="l">
              <a:lnSpc>
                <a:spcPct val="160000"/>
              </a:lnSpc>
              <a:spcBef>
                <a:spcPts val="1700"/>
              </a:spcBef>
              <a:spcAft>
                <a:spcPts val="0"/>
              </a:spcAft>
              <a:buNone/>
            </a:pPr>
            <a:r>
              <a:rPr b="1" lang="en" sz="1050">
                <a:solidFill>
                  <a:srgbClr val="3B3835"/>
                </a:solidFill>
                <a:highlight>
                  <a:srgbClr val="FFFFFF"/>
                </a:highlight>
                <a:latin typeface="Times New Roman"/>
                <a:ea typeface="Times New Roman"/>
                <a:cs typeface="Times New Roman"/>
                <a:sym typeface="Times New Roman"/>
              </a:rPr>
              <a:t> 3.</a:t>
            </a:r>
            <a:r>
              <a:rPr lang="en" sz="1050">
                <a:solidFill>
                  <a:srgbClr val="3B3835"/>
                </a:solidFill>
                <a:highlight>
                  <a:srgbClr val="FFFFFF"/>
                </a:highlight>
                <a:latin typeface="Times New Roman"/>
                <a:ea typeface="Times New Roman"/>
                <a:cs typeface="Times New Roman"/>
                <a:sym typeface="Times New Roman"/>
              </a:rPr>
              <a:t>    </a:t>
            </a:r>
            <a:r>
              <a:rPr b="1" lang="en" sz="1050">
                <a:solidFill>
                  <a:srgbClr val="3B3835"/>
                </a:solidFill>
                <a:highlight>
                  <a:schemeClr val="lt1"/>
                </a:highlight>
                <a:latin typeface="Times New Roman"/>
                <a:ea typeface="Times New Roman"/>
                <a:cs typeface="Times New Roman"/>
                <a:sym typeface="Times New Roman"/>
              </a:rPr>
              <a:t>Order Retrieval System Module: </a:t>
            </a:r>
            <a:r>
              <a:rPr lang="en" sz="1050">
                <a:solidFill>
                  <a:srgbClr val="3B3835"/>
                </a:solidFill>
                <a:highlight>
                  <a:schemeClr val="lt1"/>
                </a:highlight>
                <a:latin typeface="Times New Roman"/>
                <a:ea typeface="Times New Roman"/>
                <a:cs typeface="Times New Roman"/>
                <a:sym typeface="Times New Roman"/>
              </a:rPr>
              <a:t>This is the most simplest module out of all 3 modules. It is designed to be    used only by restaurant employees, and provides the following functions:</a:t>
            </a:r>
            <a:endParaRPr sz="1050">
              <a:solidFill>
                <a:srgbClr val="3B3835"/>
              </a:solidFill>
              <a:highlight>
                <a:schemeClr val="lt1"/>
              </a:highlight>
              <a:latin typeface="Times New Roman"/>
              <a:ea typeface="Times New Roman"/>
              <a:cs typeface="Times New Roman"/>
              <a:sym typeface="Times New Roman"/>
            </a:endParaRPr>
          </a:p>
          <a:p>
            <a:pPr indent="-295275" lvl="0" marL="914400" rtl="0" algn="l">
              <a:lnSpc>
                <a:spcPct val="160000"/>
              </a:lnSpc>
              <a:spcBef>
                <a:spcPts val="1700"/>
              </a:spcBef>
              <a:spcAft>
                <a:spcPts val="0"/>
              </a:spcAft>
              <a:buClr>
                <a:srgbClr val="3B3835"/>
              </a:buClr>
              <a:buSzPts val="1050"/>
              <a:buFont typeface="Times New Roman"/>
              <a:buChar char="•"/>
            </a:pPr>
            <a:r>
              <a:rPr lang="en" sz="1050">
                <a:solidFill>
                  <a:srgbClr val="3B3835"/>
                </a:solidFill>
                <a:highlight>
                  <a:schemeClr val="lt1"/>
                </a:highlight>
                <a:latin typeface="Times New Roman"/>
                <a:ea typeface="Times New Roman"/>
                <a:cs typeface="Times New Roman"/>
                <a:sym typeface="Times New Roman"/>
              </a:rPr>
              <a:t>Retrieve new orders from the database. </a:t>
            </a:r>
            <a:endParaRPr sz="1050">
              <a:solidFill>
                <a:srgbClr val="3B3835"/>
              </a:solidFill>
              <a:highlight>
                <a:schemeClr val="lt1"/>
              </a:highlight>
              <a:latin typeface="Times New Roman"/>
              <a:ea typeface="Times New Roman"/>
              <a:cs typeface="Times New Roman"/>
              <a:sym typeface="Times New Roman"/>
            </a:endParaRPr>
          </a:p>
          <a:p>
            <a:pPr indent="-295275" lvl="0" marL="914400" rtl="0" algn="l">
              <a:lnSpc>
                <a:spcPct val="160000"/>
              </a:lnSpc>
              <a:spcBef>
                <a:spcPts val="0"/>
              </a:spcBef>
              <a:spcAft>
                <a:spcPts val="0"/>
              </a:spcAft>
              <a:buClr>
                <a:srgbClr val="3B3835"/>
              </a:buClr>
              <a:buSzPts val="1050"/>
              <a:buFont typeface="Times New Roman"/>
              <a:buChar char="•"/>
            </a:pPr>
            <a:r>
              <a:rPr lang="en" sz="1050">
                <a:solidFill>
                  <a:srgbClr val="3B3835"/>
                </a:solidFill>
                <a:highlight>
                  <a:schemeClr val="lt1"/>
                </a:highlight>
                <a:latin typeface="Times New Roman"/>
                <a:ea typeface="Times New Roman"/>
                <a:cs typeface="Times New Roman"/>
                <a:sym typeface="Times New Roman"/>
              </a:rPr>
              <a:t>Display the orders in an easily readable, graphical way.</a:t>
            </a:r>
            <a:endParaRPr sz="1050">
              <a:solidFill>
                <a:srgbClr val="3B3835"/>
              </a:solidFill>
              <a:highlight>
                <a:schemeClr val="lt1"/>
              </a:highlight>
              <a:latin typeface="Times New Roman"/>
              <a:ea typeface="Times New Roman"/>
              <a:cs typeface="Times New Roman"/>
              <a:sym typeface="Times New Roman"/>
            </a:endParaRPr>
          </a:p>
          <a:p>
            <a:pPr indent="0" lvl="0" marL="177800" rtl="0" algn="l">
              <a:lnSpc>
                <a:spcPct val="160000"/>
              </a:lnSpc>
              <a:spcBef>
                <a:spcPts val="1700"/>
              </a:spcBef>
              <a:spcAft>
                <a:spcPts val="0"/>
              </a:spcAft>
              <a:buNone/>
            </a:pPr>
            <a:r>
              <a:t/>
            </a:r>
            <a:endParaRPr sz="1050">
              <a:solidFill>
                <a:srgbClr val="3B3835"/>
              </a:solidFill>
              <a:highlight>
                <a:srgbClr val="FFFFFF"/>
              </a:highlight>
              <a:latin typeface="Times New Roman"/>
              <a:ea typeface="Times New Roman"/>
              <a:cs typeface="Times New Roman"/>
              <a:sym typeface="Times New Roman"/>
            </a:endParaRPr>
          </a:p>
          <a:p>
            <a:pPr indent="-162835" lvl="0" marL="274320" rtl="0" algn="l">
              <a:lnSpc>
                <a:spcPct val="105000"/>
              </a:lnSpc>
              <a:spcBef>
                <a:spcPts val="1700"/>
              </a:spcBef>
              <a:spcAft>
                <a:spcPts val="0"/>
              </a:spcAft>
              <a:buSzPts val="617"/>
              <a:buNone/>
            </a:pPr>
            <a:r>
              <a:t/>
            </a:r>
            <a:endParaRPr sz="100">
              <a:latin typeface="Times New Roman"/>
              <a:ea typeface="Times New Roman"/>
              <a:cs typeface="Times New Roman"/>
              <a:sym typeface="Times New Roman"/>
            </a:endParaRPr>
          </a:p>
        </p:txBody>
      </p:sp>
      <p:sp>
        <p:nvSpPr>
          <p:cNvPr id="157" name="Google Shape;157;p15"/>
          <p:cNvSpPr txBox="1"/>
          <p:nvPr/>
        </p:nvSpPr>
        <p:spPr>
          <a:xfrm>
            <a:off x="6088800" y="773700"/>
            <a:ext cx="16836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t/>
            </a:r>
            <a:endParaRPr b="1">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6"/>
          <p:cNvSpPr/>
          <p:nvPr/>
        </p:nvSpPr>
        <p:spPr>
          <a:xfrm>
            <a:off x="912450" y="524800"/>
            <a:ext cx="321600" cy="4500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63" name="Google Shape;163;p16"/>
          <p:cNvSpPr txBox="1"/>
          <p:nvPr/>
        </p:nvSpPr>
        <p:spPr>
          <a:xfrm>
            <a:off x="2885575" y="1473325"/>
            <a:ext cx="32670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Times New Roman"/>
              <a:ea typeface="Times New Roman"/>
              <a:cs typeface="Times New Roman"/>
              <a:sym typeface="Times New Roman"/>
            </a:endParaRPr>
          </a:p>
        </p:txBody>
      </p:sp>
      <p:sp>
        <p:nvSpPr>
          <p:cNvPr id="164" name="Google Shape;164;p16"/>
          <p:cNvSpPr txBox="1"/>
          <p:nvPr/>
        </p:nvSpPr>
        <p:spPr>
          <a:xfrm>
            <a:off x="239975" y="2861350"/>
            <a:ext cx="56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65" name="Google Shape;165;p16"/>
          <p:cNvSpPr txBox="1"/>
          <p:nvPr/>
        </p:nvSpPr>
        <p:spPr>
          <a:xfrm>
            <a:off x="352900" y="2392325"/>
            <a:ext cx="4219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Times New Roman"/>
              <a:ea typeface="Times New Roman"/>
              <a:cs typeface="Times New Roman"/>
              <a:sym typeface="Times New Roman"/>
            </a:endParaRPr>
          </a:p>
        </p:txBody>
      </p:sp>
      <p:sp>
        <p:nvSpPr>
          <p:cNvPr id="166" name="Google Shape;166;p16"/>
          <p:cNvSpPr txBox="1"/>
          <p:nvPr>
            <p:ph idx="1" type="body"/>
          </p:nvPr>
        </p:nvSpPr>
        <p:spPr>
          <a:xfrm>
            <a:off x="1371600" y="1681075"/>
            <a:ext cx="6400800" cy="3634800"/>
          </a:xfrm>
          <a:prstGeom prst="rect">
            <a:avLst/>
          </a:prstGeom>
          <a:noFill/>
          <a:ln>
            <a:noFill/>
          </a:ln>
        </p:spPr>
        <p:txBody>
          <a:bodyPr anchorCtr="0" anchor="t" bIns="45700" lIns="91425" spcFirstLastPara="1" rIns="91425" wrap="square" tIns="45700">
            <a:normAutofit/>
          </a:bodyPr>
          <a:lstStyle/>
          <a:p>
            <a:pPr indent="-295275" lvl="0" marL="457200" rtl="0" algn="l">
              <a:lnSpc>
                <a:spcPct val="150000"/>
              </a:lnSpc>
              <a:spcBef>
                <a:spcPts val="800"/>
              </a:spcBef>
              <a:spcAft>
                <a:spcPts val="0"/>
              </a:spcAft>
              <a:buSzPts val="1050"/>
              <a:buFont typeface="Times New Roman"/>
              <a:buChar char="•"/>
            </a:pPr>
            <a:r>
              <a:rPr b="1" lang="en" sz="1050">
                <a:solidFill>
                  <a:srgbClr val="3B3835"/>
                </a:solidFill>
                <a:highlight>
                  <a:srgbClr val="FFFFFF"/>
                </a:highlight>
                <a:latin typeface="Times New Roman"/>
                <a:ea typeface="Times New Roman"/>
                <a:cs typeface="Times New Roman"/>
                <a:sym typeface="Times New Roman"/>
              </a:rPr>
              <a:t> </a:t>
            </a:r>
            <a:r>
              <a:rPr lang="en" sz="1050">
                <a:latin typeface="Times New Roman"/>
                <a:ea typeface="Times New Roman"/>
                <a:cs typeface="Times New Roman"/>
                <a:sym typeface="Times New Roman"/>
              </a:rPr>
              <a:t>The online Food Delivery and its delivery persons provided an important lifeline during the 2020 COVID-19 pandemic for tens of millions of people isolated at home. Online Food Delivery not only provides meals but also provides jobs for people who prepare or deliver food.</a:t>
            </a:r>
            <a:endParaRPr sz="1050">
              <a:latin typeface="Times New Roman"/>
              <a:ea typeface="Times New Roman"/>
              <a:cs typeface="Times New Roman"/>
              <a:sym typeface="Times New Roman"/>
            </a:endParaRPr>
          </a:p>
          <a:p>
            <a:pPr indent="-295275" lvl="0" marL="457200" rtl="0" algn="l">
              <a:lnSpc>
                <a:spcPct val="150000"/>
              </a:lnSpc>
              <a:spcBef>
                <a:spcPts val="0"/>
              </a:spcBef>
              <a:spcAft>
                <a:spcPts val="0"/>
              </a:spcAft>
              <a:buSzPts val="1050"/>
              <a:buFont typeface="Times New Roman"/>
              <a:buChar char="•"/>
            </a:pPr>
            <a:r>
              <a:rPr lang="en" sz="1050">
                <a:latin typeface="Times New Roman"/>
                <a:ea typeface="Times New Roman"/>
                <a:cs typeface="Times New Roman"/>
                <a:sym typeface="Times New Roman"/>
              </a:rPr>
              <a:t>In terms of social sustainability, online Food Delivery platform providers could help to tackle the food waste problem by exploring ways to better communicate with their consumers about appropriate portion sizes and to avoid pressuring or unduly incentivizing consumers to over purchase.</a:t>
            </a:r>
            <a:endParaRPr sz="1050">
              <a:latin typeface="Times New Roman"/>
              <a:ea typeface="Times New Roman"/>
              <a:cs typeface="Times New Roman"/>
              <a:sym typeface="Times New Roman"/>
            </a:endParaRPr>
          </a:p>
          <a:p>
            <a:pPr indent="-295275" lvl="0" marL="457200" rtl="0" algn="l">
              <a:lnSpc>
                <a:spcPct val="150000"/>
              </a:lnSpc>
              <a:spcBef>
                <a:spcPts val="0"/>
              </a:spcBef>
              <a:spcAft>
                <a:spcPts val="0"/>
              </a:spcAft>
              <a:buSzPts val="1050"/>
              <a:buFont typeface="Times New Roman"/>
              <a:buChar char="•"/>
            </a:pPr>
            <a:r>
              <a:rPr lang="en" sz="1050">
                <a:latin typeface="Times New Roman"/>
                <a:ea typeface="Times New Roman"/>
                <a:cs typeface="Times New Roman"/>
                <a:sym typeface="Times New Roman"/>
              </a:rPr>
              <a:t>Online Food Delivery provides access to a wide range of meal options for those who want to eat late or want to eat alone due to work or lifestyle choices. It also eases the additional labour of sanitising and social distancing in restaurants.</a:t>
            </a:r>
            <a:endParaRPr sz="1050">
              <a:latin typeface="Times New Roman"/>
              <a:ea typeface="Times New Roman"/>
              <a:cs typeface="Times New Roman"/>
              <a:sym typeface="Times New Roman"/>
            </a:endParaRPr>
          </a:p>
          <a:p>
            <a:pPr indent="0" lvl="0" marL="0" rtl="0" algn="l">
              <a:lnSpc>
                <a:spcPct val="160000"/>
              </a:lnSpc>
              <a:spcBef>
                <a:spcPts val="800"/>
              </a:spcBef>
              <a:spcAft>
                <a:spcPts val="0"/>
              </a:spcAft>
              <a:buNone/>
            </a:pPr>
            <a:r>
              <a:rPr b="1" lang="en" sz="1050">
                <a:solidFill>
                  <a:srgbClr val="3B3835"/>
                </a:solidFill>
                <a:highlight>
                  <a:srgbClr val="FFFFFF"/>
                </a:highlight>
                <a:latin typeface="Times New Roman"/>
                <a:ea typeface="Times New Roman"/>
                <a:cs typeface="Times New Roman"/>
                <a:sym typeface="Times New Roman"/>
              </a:rPr>
              <a:t>.</a:t>
            </a:r>
            <a:endParaRPr b="1" sz="1050">
              <a:solidFill>
                <a:srgbClr val="3B3835"/>
              </a:solidFill>
              <a:highlight>
                <a:srgbClr val="FFFFFF"/>
              </a:highlight>
              <a:latin typeface="Times New Roman"/>
              <a:ea typeface="Times New Roman"/>
              <a:cs typeface="Times New Roman"/>
              <a:sym typeface="Times New Roman"/>
            </a:endParaRPr>
          </a:p>
          <a:p>
            <a:pPr indent="0" lvl="0" marL="177800" rtl="0" algn="l">
              <a:lnSpc>
                <a:spcPct val="160000"/>
              </a:lnSpc>
              <a:spcBef>
                <a:spcPts val="1700"/>
              </a:spcBef>
              <a:spcAft>
                <a:spcPts val="0"/>
              </a:spcAft>
              <a:buNone/>
            </a:pPr>
            <a:r>
              <a:t/>
            </a:r>
            <a:endParaRPr sz="1050">
              <a:solidFill>
                <a:srgbClr val="3B3835"/>
              </a:solidFill>
              <a:highlight>
                <a:srgbClr val="FFFFFF"/>
              </a:highlight>
              <a:latin typeface="Times New Roman"/>
              <a:ea typeface="Times New Roman"/>
              <a:cs typeface="Times New Roman"/>
              <a:sym typeface="Times New Roman"/>
            </a:endParaRPr>
          </a:p>
          <a:p>
            <a:pPr indent="-162835" lvl="0" marL="274320" rtl="0" algn="l">
              <a:lnSpc>
                <a:spcPct val="105000"/>
              </a:lnSpc>
              <a:spcBef>
                <a:spcPts val="1700"/>
              </a:spcBef>
              <a:spcAft>
                <a:spcPts val="0"/>
              </a:spcAft>
              <a:buSzPts val="617"/>
              <a:buNone/>
            </a:pPr>
            <a:r>
              <a:t/>
            </a:r>
            <a:endParaRPr sz="100">
              <a:latin typeface="Times New Roman"/>
              <a:ea typeface="Times New Roman"/>
              <a:cs typeface="Times New Roman"/>
              <a:sym typeface="Times New Roman"/>
            </a:endParaRPr>
          </a:p>
        </p:txBody>
      </p:sp>
      <p:sp>
        <p:nvSpPr>
          <p:cNvPr id="167" name="Google Shape;167;p16"/>
          <p:cNvSpPr txBox="1"/>
          <p:nvPr/>
        </p:nvSpPr>
        <p:spPr>
          <a:xfrm>
            <a:off x="6088800" y="773700"/>
            <a:ext cx="16836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t/>
            </a:r>
            <a:endParaRPr b="1">
              <a:latin typeface="Times New Roman"/>
              <a:ea typeface="Times New Roman"/>
              <a:cs typeface="Times New Roman"/>
              <a:sym typeface="Times New Roman"/>
            </a:endParaRPr>
          </a:p>
        </p:txBody>
      </p:sp>
      <p:sp>
        <p:nvSpPr>
          <p:cNvPr id="168" name="Google Shape;168;p16"/>
          <p:cNvSpPr txBox="1"/>
          <p:nvPr/>
        </p:nvSpPr>
        <p:spPr>
          <a:xfrm>
            <a:off x="1102575" y="856100"/>
            <a:ext cx="64860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800">
                <a:solidFill>
                  <a:schemeClr val="dk1"/>
                </a:solidFill>
                <a:latin typeface="Times New Roman"/>
                <a:ea typeface="Times New Roman"/>
                <a:cs typeface="Times New Roman"/>
                <a:sym typeface="Times New Roman"/>
              </a:rPr>
              <a:t>SOCIAL IMPACTS</a:t>
            </a:r>
            <a:endParaRPr b="1" sz="3800">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7"/>
          <p:cNvSpPr/>
          <p:nvPr/>
        </p:nvSpPr>
        <p:spPr>
          <a:xfrm>
            <a:off x="817654" y="1618944"/>
            <a:ext cx="341700" cy="3561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7"/>
          <p:cNvSpPr txBox="1"/>
          <p:nvPr/>
        </p:nvSpPr>
        <p:spPr>
          <a:xfrm>
            <a:off x="2914906" y="2369687"/>
            <a:ext cx="34725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Montserrat Light"/>
              <a:ea typeface="Montserrat Light"/>
              <a:cs typeface="Montserrat Light"/>
              <a:sym typeface="Montserrat Light"/>
            </a:endParaRPr>
          </a:p>
        </p:txBody>
      </p:sp>
      <p:sp>
        <p:nvSpPr>
          <p:cNvPr id="175" name="Google Shape;175;p17"/>
          <p:cNvSpPr txBox="1"/>
          <p:nvPr/>
        </p:nvSpPr>
        <p:spPr>
          <a:xfrm>
            <a:off x="102875" y="3468289"/>
            <a:ext cx="596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SemiBold"/>
              <a:ea typeface="Montserrat SemiBold"/>
              <a:cs typeface="Montserrat SemiBold"/>
              <a:sym typeface="Montserrat SemiBold"/>
            </a:endParaRPr>
          </a:p>
        </p:txBody>
      </p:sp>
      <p:sp>
        <p:nvSpPr>
          <p:cNvPr id="176" name="Google Shape;176;p17"/>
          <p:cNvSpPr txBox="1"/>
          <p:nvPr/>
        </p:nvSpPr>
        <p:spPr>
          <a:xfrm>
            <a:off x="222904" y="3097062"/>
            <a:ext cx="4484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Old Standard TT"/>
              <a:ea typeface="Old Standard TT"/>
              <a:cs typeface="Old Standard TT"/>
              <a:sym typeface="Old Standard TT"/>
            </a:endParaRPr>
          </a:p>
        </p:txBody>
      </p:sp>
      <p:sp>
        <p:nvSpPr>
          <p:cNvPr id="177" name="Google Shape;177;p17"/>
          <p:cNvSpPr/>
          <p:nvPr/>
        </p:nvSpPr>
        <p:spPr>
          <a:xfrm>
            <a:off x="747662" y="1618944"/>
            <a:ext cx="7919700" cy="3414300"/>
          </a:xfrm>
          <a:prstGeom prst="rect">
            <a:avLst/>
          </a:prstGeom>
          <a:solidFill>
            <a:schemeClr val="lt1"/>
          </a:solidFill>
          <a:ln>
            <a:noFill/>
          </a:ln>
          <a:effectLst>
            <a:outerShdw blurRad="771525" rotWithShape="0" algn="bl" dir="13500000" dist="180975">
              <a:srgbClr val="000000">
                <a:alpha val="31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7"/>
          <p:cNvSpPr txBox="1"/>
          <p:nvPr/>
        </p:nvSpPr>
        <p:spPr>
          <a:xfrm>
            <a:off x="1312040" y="1815944"/>
            <a:ext cx="3546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FEF7F0"/>
              </a:buClr>
              <a:buSzPts val="4200"/>
              <a:buFont typeface="Trebuchet MS"/>
              <a:buNone/>
            </a:pPr>
            <a:r>
              <a:rPr lang="en" sz="1200">
                <a:solidFill>
                  <a:schemeClr val="dk2"/>
                </a:solidFill>
                <a:latin typeface="Montserrat"/>
                <a:ea typeface="Montserrat"/>
                <a:cs typeface="Montserrat"/>
                <a:sym typeface="Montserrat"/>
              </a:rPr>
              <a:t>ONLINE FOOD ORDERING SYSTEM</a:t>
            </a:r>
            <a:endParaRPr sz="1200">
              <a:solidFill>
                <a:schemeClr val="dk2"/>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Montserrat"/>
              <a:ea typeface="Montserrat"/>
              <a:cs typeface="Montserrat"/>
              <a:sym typeface="Montserrat"/>
            </a:endParaRPr>
          </a:p>
        </p:txBody>
      </p:sp>
      <p:sp>
        <p:nvSpPr>
          <p:cNvPr id="179" name="Google Shape;179;p17"/>
          <p:cNvSpPr txBox="1"/>
          <p:nvPr/>
        </p:nvSpPr>
        <p:spPr>
          <a:xfrm>
            <a:off x="1305689" y="2351889"/>
            <a:ext cx="31887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800">
                <a:solidFill>
                  <a:schemeClr val="dk1"/>
                </a:solidFill>
                <a:latin typeface="Montserrat"/>
                <a:ea typeface="Montserrat"/>
                <a:cs typeface="Montserrat"/>
                <a:sym typeface="Montserrat"/>
              </a:rPr>
              <a:t>ABSTRACT</a:t>
            </a:r>
            <a:endParaRPr b="1" sz="3800">
              <a:solidFill>
                <a:schemeClr val="dk1"/>
              </a:solidFill>
              <a:latin typeface="Montserrat"/>
              <a:ea typeface="Montserrat"/>
              <a:cs typeface="Montserrat"/>
              <a:sym typeface="Montserrat"/>
            </a:endParaRPr>
          </a:p>
        </p:txBody>
      </p:sp>
      <p:sp>
        <p:nvSpPr>
          <p:cNvPr id="180" name="Google Shape;180;p17"/>
          <p:cNvSpPr txBox="1"/>
          <p:nvPr>
            <p:ph idx="1" type="body"/>
          </p:nvPr>
        </p:nvSpPr>
        <p:spPr>
          <a:xfrm>
            <a:off x="1305689" y="3239074"/>
            <a:ext cx="5706900" cy="2877000"/>
          </a:xfrm>
          <a:prstGeom prst="rect">
            <a:avLst/>
          </a:prstGeom>
          <a:noFill/>
          <a:ln>
            <a:noFill/>
          </a:ln>
        </p:spPr>
        <p:txBody>
          <a:bodyPr anchorCtr="0" anchor="t" bIns="45700" lIns="91425" spcFirstLastPara="1" rIns="91425" wrap="square" tIns="45700">
            <a:normAutofit/>
          </a:bodyPr>
          <a:lstStyle/>
          <a:p>
            <a:pPr indent="-274320" lvl="0" marL="274320" rtl="0" algn="l">
              <a:lnSpc>
                <a:spcPct val="95000"/>
              </a:lnSpc>
              <a:spcBef>
                <a:spcPts val="0"/>
              </a:spcBef>
              <a:spcAft>
                <a:spcPts val="0"/>
              </a:spcAft>
              <a:buSzPts val="902"/>
              <a:buNone/>
            </a:pPr>
            <a:r>
              <a:rPr lang="en" sz="100">
                <a:latin typeface="Montserrat"/>
                <a:ea typeface="Montserrat"/>
                <a:cs typeface="Montserrat"/>
                <a:sym typeface="Montserrat"/>
              </a:rPr>
              <a:t>   </a:t>
            </a:r>
            <a:r>
              <a:rPr lang="en" sz="1794">
                <a:latin typeface="Montserrat"/>
                <a:ea typeface="Montserrat"/>
                <a:cs typeface="Montserrat"/>
                <a:sym typeface="Montserrat"/>
              </a:rPr>
              <a:t>The following project is based on the online food delivery concept with at wits to modify it to the hotel management level.</a:t>
            </a:r>
            <a:endParaRPr sz="1794">
              <a:latin typeface="Montserrat"/>
              <a:ea typeface="Montserrat"/>
              <a:cs typeface="Montserrat"/>
              <a:sym typeface="Montserrat"/>
            </a:endParaRPr>
          </a:p>
          <a:p>
            <a:pPr indent="-274320" lvl="0" marL="274320" rtl="0" algn="l">
              <a:lnSpc>
                <a:spcPct val="95000"/>
              </a:lnSpc>
              <a:spcBef>
                <a:spcPts val="0"/>
              </a:spcBef>
              <a:spcAft>
                <a:spcPts val="0"/>
              </a:spcAft>
              <a:buSzPts val="902"/>
              <a:buNone/>
            </a:pPr>
            <a:r>
              <a:t/>
            </a:r>
            <a:endParaRPr sz="1794">
              <a:latin typeface="Montserrat"/>
              <a:ea typeface="Montserrat"/>
              <a:cs typeface="Montserrat"/>
              <a:sym typeface="Montserrat"/>
            </a:endParaRPr>
          </a:p>
          <a:p>
            <a:pPr indent="-274320" lvl="0" marL="274320" rtl="0" algn="l">
              <a:lnSpc>
                <a:spcPct val="95000"/>
              </a:lnSpc>
              <a:spcBef>
                <a:spcPts val="0"/>
              </a:spcBef>
              <a:spcAft>
                <a:spcPts val="0"/>
              </a:spcAft>
              <a:buSzPts val="902"/>
              <a:buNone/>
            </a:pPr>
            <a:r>
              <a:t/>
            </a:r>
            <a:endParaRPr sz="1794">
              <a:latin typeface="Montserrat"/>
              <a:ea typeface="Montserrat"/>
              <a:cs typeface="Montserrat"/>
              <a:sym typeface="Montserrat"/>
            </a:endParaRPr>
          </a:p>
          <a:p>
            <a:pPr indent="-274320" lvl="0" marL="274320" rtl="0" algn="l">
              <a:lnSpc>
                <a:spcPct val="95000"/>
              </a:lnSpc>
              <a:spcBef>
                <a:spcPts val="600"/>
              </a:spcBef>
              <a:spcAft>
                <a:spcPts val="0"/>
              </a:spcAft>
              <a:buSzPts val="902"/>
              <a:buNone/>
            </a:pPr>
            <a:r>
              <a:rPr lang="en" sz="1649">
                <a:latin typeface="Montserrat"/>
                <a:ea typeface="Montserrat"/>
                <a:cs typeface="Montserrat"/>
                <a:sym typeface="Montserrat"/>
              </a:rPr>
              <a:t> </a:t>
            </a:r>
            <a:endParaRPr sz="1649">
              <a:latin typeface="Montserrat"/>
              <a:ea typeface="Montserrat"/>
              <a:cs typeface="Montserrat"/>
              <a:sym typeface="Montserrat"/>
            </a:endParaRPr>
          </a:p>
          <a:p>
            <a:pPr indent="-162835" lvl="0" marL="274320" rtl="0" algn="l">
              <a:lnSpc>
                <a:spcPct val="95000"/>
              </a:lnSpc>
              <a:spcBef>
                <a:spcPts val="600"/>
              </a:spcBef>
              <a:spcAft>
                <a:spcPts val="0"/>
              </a:spcAft>
              <a:buSzPts val="902"/>
              <a:buNone/>
            </a:pPr>
            <a:r>
              <a:t/>
            </a:r>
            <a:endParaRPr sz="100">
              <a:latin typeface="Montserrat"/>
              <a:ea typeface="Montserrat"/>
              <a:cs typeface="Montserrat"/>
              <a:sym typeface="Montserrat"/>
            </a:endParaRPr>
          </a:p>
        </p:txBody>
      </p:sp>
      <p:sp>
        <p:nvSpPr>
          <p:cNvPr id="181" name="Google Shape;181;p17"/>
          <p:cNvSpPr txBox="1"/>
          <p:nvPr>
            <p:ph idx="12" type="sldNum"/>
          </p:nvPr>
        </p:nvSpPr>
        <p:spPr>
          <a:xfrm>
            <a:off x="1" y="4624800"/>
            <a:ext cx="518700" cy="5187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
              <a:t>‹#›</a:t>
            </a:fld>
            <a:endParaRPr/>
          </a:p>
        </p:txBody>
      </p:sp>
      <p:sp>
        <p:nvSpPr>
          <p:cNvPr id="182" name="Google Shape;182;p17"/>
          <p:cNvSpPr txBox="1"/>
          <p:nvPr/>
        </p:nvSpPr>
        <p:spPr>
          <a:xfrm>
            <a:off x="2117683" y="1614274"/>
            <a:ext cx="1726500" cy="12324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b="1" sz="900">
              <a:solidFill>
                <a:srgbClr val="888888"/>
              </a:solidFill>
              <a:latin typeface="Muli"/>
              <a:ea typeface="Muli"/>
              <a:cs typeface="Muli"/>
              <a:sym typeface="Muli"/>
            </a:endParaRPr>
          </a:p>
          <a:p>
            <a:pPr indent="0" lvl="0" marL="0" rtl="0" algn="l">
              <a:spcBef>
                <a:spcPts val="600"/>
              </a:spcBef>
              <a:spcAft>
                <a:spcPts val="0"/>
              </a:spcAft>
              <a:buNone/>
            </a:pPr>
            <a:r>
              <a:rPr lang="en" sz="2600">
                <a:solidFill>
                  <a:srgbClr val="888888"/>
                </a:solidFill>
                <a:latin typeface="Trebuchet MS"/>
                <a:ea typeface="Trebuchet MS"/>
                <a:cs typeface="Trebuchet MS"/>
                <a:sym typeface="Trebuchet MS"/>
              </a:rPr>
              <a:t>HTML </a:t>
            </a:r>
            <a:endParaRPr sz="2600">
              <a:solidFill>
                <a:srgbClr val="888888"/>
              </a:solidFill>
              <a:latin typeface="Trebuchet MS"/>
              <a:ea typeface="Trebuchet MS"/>
              <a:cs typeface="Trebuchet MS"/>
              <a:sym typeface="Trebuchet MS"/>
            </a:endParaRPr>
          </a:p>
          <a:p>
            <a:pPr indent="0" lvl="0" marL="0" rtl="0" algn="l">
              <a:spcBef>
                <a:spcPts val="600"/>
              </a:spcBef>
              <a:spcAft>
                <a:spcPts val="0"/>
              </a:spcAft>
              <a:buNone/>
            </a:pPr>
            <a:r>
              <a:t/>
            </a:r>
            <a:endParaRPr sz="2600">
              <a:solidFill>
                <a:srgbClr val="888888"/>
              </a:solidFill>
              <a:latin typeface="Trebuchet MS"/>
              <a:ea typeface="Trebuchet MS"/>
              <a:cs typeface="Trebuchet MS"/>
              <a:sym typeface="Trebuchet MS"/>
            </a:endParaRPr>
          </a:p>
          <a:p>
            <a:pPr indent="0" lvl="0" marL="274320" rtl="0" algn="l">
              <a:spcBef>
                <a:spcPts val="600"/>
              </a:spcBef>
              <a:spcAft>
                <a:spcPts val="0"/>
              </a:spcAft>
              <a:buNone/>
            </a:pPr>
            <a:r>
              <a:t/>
            </a:r>
            <a:endParaRPr sz="2600">
              <a:solidFill>
                <a:srgbClr val="888888"/>
              </a:solidFill>
              <a:latin typeface="Trebuchet MS"/>
              <a:ea typeface="Trebuchet MS"/>
              <a:cs typeface="Trebuchet MS"/>
              <a:sym typeface="Trebuchet MS"/>
            </a:endParaRPr>
          </a:p>
          <a:p>
            <a:pPr indent="0" lvl="0" marL="274320" rtl="0" algn="l">
              <a:spcBef>
                <a:spcPts val="600"/>
              </a:spcBef>
              <a:spcAft>
                <a:spcPts val="0"/>
              </a:spcAft>
              <a:buNone/>
            </a:pPr>
            <a:r>
              <a:rPr lang="en" sz="2600">
                <a:solidFill>
                  <a:srgbClr val="888888"/>
                </a:solidFill>
                <a:latin typeface="Trebuchet MS"/>
                <a:ea typeface="Trebuchet MS"/>
                <a:cs typeface="Trebuchet MS"/>
                <a:sym typeface="Trebuchet MS"/>
              </a:rPr>
              <a:t>BACKEND </a:t>
            </a:r>
            <a:endParaRPr sz="2600">
              <a:solidFill>
                <a:srgbClr val="888888"/>
              </a:solidFill>
              <a:latin typeface="Trebuchet MS"/>
              <a:ea typeface="Trebuchet MS"/>
              <a:cs typeface="Trebuchet MS"/>
              <a:sym typeface="Trebuchet MS"/>
            </a:endParaRPr>
          </a:p>
          <a:p>
            <a:pPr indent="0" lvl="0" marL="274320" rtl="0" algn="l">
              <a:spcBef>
                <a:spcPts val="600"/>
              </a:spcBef>
              <a:spcAft>
                <a:spcPts val="0"/>
              </a:spcAft>
              <a:buNone/>
            </a:pPr>
            <a:r>
              <a:rPr lang="en" sz="2600">
                <a:solidFill>
                  <a:srgbClr val="888888"/>
                </a:solidFill>
                <a:latin typeface="Trebuchet MS"/>
                <a:ea typeface="Trebuchet MS"/>
                <a:cs typeface="Trebuchet MS"/>
                <a:sym typeface="Trebuchet MS"/>
              </a:rPr>
              <a:t>XAMAPP </a:t>
            </a:r>
            <a:endParaRPr sz="2600">
              <a:solidFill>
                <a:srgbClr val="888888"/>
              </a:solidFill>
              <a:latin typeface="Trebuchet MS"/>
              <a:ea typeface="Trebuchet MS"/>
              <a:cs typeface="Trebuchet MS"/>
              <a:sym typeface="Trebuchet MS"/>
            </a:endParaRPr>
          </a:p>
          <a:p>
            <a:pPr indent="0" lvl="0" marL="274320" rtl="0" algn="l">
              <a:spcBef>
                <a:spcPts val="600"/>
              </a:spcBef>
              <a:spcAft>
                <a:spcPts val="0"/>
              </a:spcAft>
              <a:buNone/>
            </a:pPr>
            <a:r>
              <a:rPr lang="en" sz="2600">
                <a:solidFill>
                  <a:srgbClr val="888888"/>
                </a:solidFill>
                <a:latin typeface="Trebuchet MS"/>
                <a:ea typeface="Trebuchet MS"/>
                <a:cs typeface="Trebuchet MS"/>
                <a:sym typeface="Trebuchet MS"/>
              </a:rPr>
              <a:t>PHP </a:t>
            </a:r>
            <a:endParaRPr sz="2600">
              <a:solidFill>
                <a:srgbClr val="888888"/>
              </a:solidFill>
              <a:latin typeface="Trebuchet MS"/>
              <a:ea typeface="Trebuchet MS"/>
              <a:cs typeface="Trebuchet MS"/>
              <a:sym typeface="Trebuchet MS"/>
            </a:endParaRPr>
          </a:p>
          <a:p>
            <a:pPr indent="0" lvl="0" marL="274320" rtl="0" algn="l">
              <a:spcBef>
                <a:spcPts val="600"/>
              </a:spcBef>
              <a:spcAft>
                <a:spcPts val="0"/>
              </a:spcAft>
              <a:buNone/>
            </a:pPr>
            <a:r>
              <a:t/>
            </a:r>
            <a:endParaRPr sz="2600">
              <a:solidFill>
                <a:srgbClr val="888888"/>
              </a:solidFill>
              <a:latin typeface="Trebuchet MS"/>
              <a:ea typeface="Trebuchet MS"/>
              <a:cs typeface="Trebuchet MS"/>
              <a:sym typeface="Trebuchet MS"/>
            </a:endParaRPr>
          </a:p>
          <a:p>
            <a:pPr indent="0" lvl="0" marL="0" rtl="0" algn="l">
              <a:spcBef>
                <a:spcPts val="0"/>
              </a:spcBef>
              <a:spcAft>
                <a:spcPts val="400"/>
              </a:spcAft>
              <a:buNone/>
            </a:pPr>
            <a:r>
              <a:t/>
            </a:r>
            <a:endParaRPr sz="800">
              <a:solidFill>
                <a:srgbClr val="888888"/>
              </a:solidFill>
              <a:latin typeface="Muli"/>
              <a:ea typeface="Muli"/>
              <a:cs typeface="Muli"/>
              <a:sym typeface="Muli"/>
            </a:endParaRPr>
          </a:p>
        </p:txBody>
      </p:sp>
      <p:sp>
        <p:nvSpPr>
          <p:cNvPr id="183" name="Google Shape;183;p17"/>
          <p:cNvSpPr txBox="1"/>
          <p:nvPr/>
        </p:nvSpPr>
        <p:spPr>
          <a:xfrm>
            <a:off x="2117683" y="2846834"/>
            <a:ext cx="1726500" cy="12324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2600">
                <a:solidFill>
                  <a:srgbClr val="888888"/>
                </a:solidFill>
                <a:latin typeface="Trebuchet MS"/>
                <a:ea typeface="Trebuchet MS"/>
                <a:cs typeface="Trebuchet MS"/>
                <a:sym typeface="Trebuchet MS"/>
              </a:rPr>
              <a:t>CSS</a:t>
            </a:r>
            <a:endParaRPr b="1" sz="900">
              <a:solidFill>
                <a:srgbClr val="888888"/>
              </a:solidFill>
              <a:latin typeface="Muli"/>
              <a:ea typeface="Muli"/>
              <a:cs typeface="Muli"/>
              <a:sym typeface="Muli"/>
            </a:endParaRPr>
          </a:p>
        </p:txBody>
      </p:sp>
      <p:sp>
        <p:nvSpPr>
          <p:cNvPr id="184" name="Google Shape;184;p17"/>
          <p:cNvSpPr txBox="1"/>
          <p:nvPr/>
        </p:nvSpPr>
        <p:spPr>
          <a:xfrm>
            <a:off x="3844178" y="1614274"/>
            <a:ext cx="1726500" cy="24648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t/>
            </a:r>
            <a:endParaRPr sz="2600">
              <a:solidFill>
                <a:srgbClr val="888888"/>
              </a:solidFill>
              <a:latin typeface="Trebuchet MS"/>
              <a:ea typeface="Trebuchet MS"/>
              <a:cs typeface="Trebuchet MS"/>
              <a:sym typeface="Trebuchet MS"/>
            </a:endParaRPr>
          </a:p>
          <a:p>
            <a:pPr indent="0" lvl="0" marL="0" rtl="0" algn="l">
              <a:spcBef>
                <a:spcPts val="600"/>
              </a:spcBef>
              <a:spcAft>
                <a:spcPts val="0"/>
              </a:spcAft>
              <a:buClr>
                <a:schemeClr val="dk1"/>
              </a:buClr>
              <a:buSzPts val="1100"/>
              <a:buFont typeface="Arial"/>
              <a:buNone/>
            </a:pPr>
            <a:r>
              <a:rPr lang="en" sz="2600">
                <a:solidFill>
                  <a:srgbClr val="888888"/>
                </a:solidFill>
                <a:latin typeface="Trebuchet MS"/>
                <a:ea typeface="Trebuchet MS"/>
                <a:cs typeface="Trebuchet MS"/>
                <a:sym typeface="Trebuchet MS"/>
              </a:rPr>
              <a:t>TOOLS                USED</a:t>
            </a:r>
            <a:endParaRPr sz="2600">
              <a:solidFill>
                <a:srgbClr val="888888"/>
              </a:solidFill>
              <a:latin typeface="Trebuchet MS"/>
              <a:ea typeface="Trebuchet MS"/>
              <a:cs typeface="Trebuchet MS"/>
              <a:sym typeface="Trebuchet MS"/>
            </a:endParaRPr>
          </a:p>
          <a:p>
            <a:pPr indent="0" lvl="0" marL="0" rtl="0" algn="l">
              <a:spcBef>
                <a:spcPts val="0"/>
              </a:spcBef>
              <a:spcAft>
                <a:spcPts val="0"/>
              </a:spcAft>
              <a:buNone/>
            </a:pPr>
            <a:r>
              <a:t/>
            </a:r>
            <a:endParaRPr b="1" sz="900">
              <a:solidFill>
                <a:srgbClr val="888888"/>
              </a:solidFill>
              <a:latin typeface="Muli"/>
              <a:ea typeface="Muli"/>
              <a:cs typeface="Muli"/>
              <a:sym typeface="Muli"/>
            </a:endParaRPr>
          </a:p>
          <a:p>
            <a:pPr indent="0" lvl="0" marL="0" rtl="0" algn="l">
              <a:spcBef>
                <a:spcPts val="400"/>
              </a:spcBef>
              <a:spcAft>
                <a:spcPts val="0"/>
              </a:spcAft>
              <a:buNone/>
            </a:pPr>
            <a:r>
              <a:t/>
            </a:r>
            <a:endParaRPr b="1" sz="900">
              <a:solidFill>
                <a:srgbClr val="888888"/>
              </a:solidFill>
              <a:latin typeface="Muli"/>
              <a:ea typeface="Muli"/>
              <a:cs typeface="Muli"/>
              <a:sym typeface="Muli"/>
            </a:endParaRPr>
          </a:p>
          <a:p>
            <a:pPr indent="0" lvl="0" marL="0" rtl="0" algn="l">
              <a:spcBef>
                <a:spcPts val="400"/>
              </a:spcBef>
              <a:spcAft>
                <a:spcPts val="0"/>
              </a:spcAft>
              <a:buNone/>
            </a:pPr>
            <a:r>
              <a:t/>
            </a:r>
            <a:endParaRPr b="1" sz="900">
              <a:solidFill>
                <a:srgbClr val="888888"/>
              </a:solidFill>
              <a:latin typeface="Muli"/>
              <a:ea typeface="Muli"/>
              <a:cs typeface="Muli"/>
              <a:sym typeface="Muli"/>
            </a:endParaRPr>
          </a:p>
          <a:p>
            <a:pPr indent="0" lvl="0" marL="0" rtl="0" algn="l">
              <a:spcBef>
                <a:spcPts val="400"/>
              </a:spcBef>
              <a:spcAft>
                <a:spcPts val="400"/>
              </a:spcAft>
              <a:buNone/>
            </a:pPr>
            <a:r>
              <a:rPr b="1" lang="en" sz="900">
                <a:solidFill>
                  <a:srgbClr val="888888"/>
                </a:solidFill>
                <a:latin typeface="Muli"/>
                <a:ea typeface="Muli"/>
                <a:cs typeface="Muli"/>
                <a:sym typeface="Muli"/>
              </a:rPr>
              <a:t> </a:t>
            </a:r>
            <a:endParaRPr b="1" sz="900">
              <a:solidFill>
                <a:srgbClr val="888888"/>
              </a:solidFill>
              <a:latin typeface="Muli"/>
              <a:ea typeface="Muli"/>
              <a:cs typeface="Muli"/>
              <a:sym typeface="Muli"/>
            </a:endParaRPr>
          </a:p>
        </p:txBody>
      </p:sp>
      <p:sp>
        <p:nvSpPr>
          <p:cNvPr id="185" name="Google Shape;185;p17"/>
          <p:cNvSpPr txBox="1"/>
          <p:nvPr/>
        </p:nvSpPr>
        <p:spPr>
          <a:xfrm>
            <a:off x="5570672" y="1614274"/>
            <a:ext cx="1726500" cy="12324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600"/>
              </a:spcBef>
              <a:spcAft>
                <a:spcPts val="0"/>
              </a:spcAft>
              <a:buNone/>
            </a:pPr>
            <a:r>
              <a:t/>
            </a:r>
            <a:endParaRPr sz="2600">
              <a:solidFill>
                <a:srgbClr val="888888"/>
              </a:solidFill>
              <a:latin typeface="Trebuchet MS"/>
              <a:ea typeface="Trebuchet MS"/>
              <a:cs typeface="Trebuchet MS"/>
              <a:sym typeface="Trebuchet MS"/>
            </a:endParaRPr>
          </a:p>
          <a:p>
            <a:pPr indent="0" lvl="0" marL="0" rtl="0" algn="l">
              <a:spcBef>
                <a:spcPts val="600"/>
              </a:spcBef>
              <a:spcAft>
                <a:spcPts val="0"/>
              </a:spcAft>
              <a:buNone/>
            </a:pPr>
            <a:r>
              <a:rPr lang="en" sz="2600">
                <a:solidFill>
                  <a:srgbClr val="888888"/>
                </a:solidFill>
                <a:latin typeface="Trebuchet MS"/>
                <a:ea typeface="Trebuchet MS"/>
                <a:cs typeface="Trebuchet MS"/>
                <a:sym typeface="Trebuchet MS"/>
              </a:rPr>
              <a:t> XAMPP </a:t>
            </a:r>
            <a:endParaRPr sz="2600">
              <a:solidFill>
                <a:srgbClr val="888888"/>
              </a:solidFill>
              <a:latin typeface="Trebuchet MS"/>
              <a:ea typeface="Trebuchet MS"/>
              <a:cs typeface="Trebuchet MS"/>
              <a:sym typeface="Trebuchet MS"/>
            </a:endParaRPr>
          </a:p>
          <a:p>
            <a:pPr indent="0" lvl="0" marL="0" rtl="0" algn="l">
              <a:spcBef>
                <a:spcPts val="600"/>
              </a:spcBef>
              <a:spcAft>
                <a:spcPts val="0"/>
              </a:spcAft>
              <a:buNone/>
            </a:pPr>
            <a:r>
              <a:t/>
            </a:r>
            <a:endParaRPr b="1" sz="900">
              <a:solidFill>
                <a:srgbClr val="888888"/>
              </a:solidFill>
              <a:latin typeface="Muli"/>
              <a:ea typeface="Muli"/>
              <a:cs typeface="Muli"/>
              <a:sym typeface="Muli"/>
            </a:endParaRPr>
          </a:p>
        </p:txBody>
      </p:sp>
      <p:sp>
        <p:nvSpPr>
          <p:cNvPr id="186" name="Google Shape;186;p17"/>
          <p:cNvSpPr txBox="1"/>
          <p:nvPr/>
        </p:nvSpPr>
        <p:spPr>
          <a:xfrm>
            <a:off x="5570672" y="2846834"/>
            <a:ext cx="1726500" cy="12324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274320" rtl="0" algn="l">
              <a:spcBef>
                <a:spcPts val="600"/>
              </a:spcBef>
              <a:spcAft>
                <a:spcPts val="0"/>
              </a:spcAft>
              <a:buNone/>
            </a:pPr>
            <a:r>
              <a:t/>
            </a:r>
            <a:endParaRPr sz="2600">
              <a:solidFill>
                <a:srgbClr val="888888"/>
              </a:solidFill>
              <a:latin typeface="Trebuchet MS"/>
              <a:ea typeface="Trebuchet MS"/>
              <a:cs typeface="Trebuchet MS"/>
              <a:sym typeface="Trebuchet MS"/>
            </a:endParaRPr>
          </a:p>
          <a:p>
            <a:pPr indent="0" lvl="0" marL="0" rtl="0" algn="l">
              <a:spcBef>
                <a:spcPts val="600"/>
              </a:spcBef>
              <a:spcAft>
                <a:spcPts val="0"/>
              </a:spcAft>
              <a:buNone/>
            </a:pPr>
            <a:r>
              <a:rPr lang="en" sz="2600">
                <a:solidFill>
                  <a:srgbClr val="888888"/>
                </a:solidFill>
                <a:latin typeface="Trebuchet MS"/>
                <a:ea typeface="Trebuchet MS"/>
                <a:cs typeface="Trebuchet MS"/>
                <a:sym typeface="Trebuchet MS"/>
              </a:rPr>
              <a:t>       PHP </a:t>
            </a:r>
            <a:endParaRPr b="1" sz="900">
              <a:solidFill>
                <a:srgbClr val="888888"/>
              </a:solidFill>
              <a:latin typeface="Muli"/>
              <a:ea typeface="Muli"/>
              <a:cs typeface="Muli"/>
              <a:sym typeface="Muli"/>
            </a:endParaRPr>
          </a:p>
        </p:txBody>
      </p:sp>
      <p:sp>
        <p:nvSpPr>
          <p:cNvPr id="187" name="Google Shape;187;p17"/>
          <p:cNvSpPr txBox="1"/>
          <p:nvPr/>
        </p:nvSpPr>
        <p:spPr>
          <a:xfrm>
            <a:off x="7297166" y="1614274"/>
            <a:ext cx="1726500" cy="24648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274320" rtl="0" algn="l">
              <a:spcBef>
                <a:spcPts val="600"/>
              </a:spcBef>
              <a:spcAft>
                <a:spcPts val="0"/>
              </a:spcAft>
              <a:buNone/>
            </a:pPr>
            <a:r>
              <a:t/>
            </a:r>
            <a:endParaRPr sz="2600">
              <a:solidFill>
                <a:srgbClr val="888888"/>
              </a:solidFill>
              <a:latin typeface="Trebuchet MS"/>
              <a:ea typeface="Trebuchet MS"/>
              <a:cs typeface="Trebuchet MS"/>
              <a:sym typeface="Trebuchet MS"/>
            </a:endParaRPr>
          </a:p>
          <a:p>
            <a:pPr indent="0" lvl="0" marL="274320" rtl="0" algn="l">
              <a:spcBef>
                <a:spcPts val="600"/>
              </a:spcBef>
              <a:spcAft>
                <a:spcPts val="0"/>
              </a:spcAft>
              <a:buNone/>
            </a:pPr>
            <a:r>
              <a:t/>
            </a:r>
            <a:endParaRPr sz="2600">
              <a:solidFill>
                <a:srgbClr val="888888"/>
              </a:solidFill>
              <a:latin typeface="Trebuchet MS"/>
              <a:ea typeface="Trebuchet MS"/>
              <a:cs typeface="Trebuchet MS"/>
              <a:sym typeface="Trebuchet MS"/>
            </a:endParaRPr>
          </a:p>
          <a:p>
            <a:pPr indent="0" lvl="0" marL="0" rtl="0" algn="l">
              <a:spcBef>
                <a:spcPts val="600"/>
              </a:spcBef>
              <a:spcAft>
                <a:spcPts val="0"/>
              </a:spcAft>
              <a:buNone/>
            </a:pPr>
            <a:r>
              <a:rPr lang="en" sz="2600">
                <a:solidFill>
                  <a:srgbClr val="888888"/>
                </a:solidFill>
                <a:latin typeface="Trebuchet MS"/>
                <a:ea typeface="Trebuchet MS"/>
                <a:cs typeface="Trebuchet MS"/>
                <a:sym typeface="Trebuchet MS"/>
              </a:rPr>
              <a:t>      BACK</a:t>
            </a:r>
            <a:endParaRPr sz="2600">
              <a:solidFill>
                <a:srgbClr val="888888"/>
              </a:solidFill>
              <a:latin typeface="Trebuchet MS"/>
              <a:ea typeface="Trebuchet MS"/>
              <a:cs typeface="Trebuchet MS"/>
              <a:sym typeface="Trebuchet MS"/>
            </a:endParaRPr>
          </a:p>
          <a:p>
            <a:pPr indent="0" lvl="0" marL="0" rtl="0" algn="l">
              <a:spcBef>
                <a:spcPts val="600"/>
              </a:spcBef>
              <a:spcAft>
                <a:spcPts val="0"/>
              </a:spcAft>
              <a:buNone/>
            </a:pPr>
            <a:r>
              <a:rPr lang="en" sz="2600">
                <a:solidFill>
                  <a:srgbClr val="888888"/>
                </a:solidFill>
                <a:latin typeface="Trebuchet MS"/>
                <a:ea typeface="Trebuchet MS"/>
                <a:cs typeface="Trebuchet MS"/>
                <a:sym typeface="Trebuchet MS"/>
              </a:rPr>
              <a:t>      END </a:t>
            </a:r>
            <a:endParaRPr sz="2600">
              <a:solidFill>
                <a:srgbClr val="888888"/>
              </a:solidFill>
              <a:latin typeface="Trebuchet MS"/>
              <a:ea typeface="Trebuchet MS"/>
              <a:cs typeface="Trebuchet MS"/>
              <a:sym typeface="Trebuchet MS"/>
            </a:endParaRPr>
          </a:p>
          <a:p>
            <a:pPr indent="0" lvl="0" marL="274320" rtl="0" algn="l">
              <a:spcBef>
                <a:spcPts val="600"/>
              </a:spcBef>
              <a:spcAft>
                <a:spcPts val="0"/>
              </a:spcAft>
              <a:buNone/>
            </a:pPr>
            <a:r>
              <a:t/>
            </a:r>
            <a:endParaRPr sz="2600">
              <a:solidFill>
                <a:srgbClr val="888888"/>
              </a:solidFill>
              <a:latin typeface="Trebuchet MS"/>
              <a:ea typeface="Trebuchet MS"/>
              <a:cs typeface="Trebuchet MS"/>
              <a:sym typeface="Trebuchet MS"/>
            </a:endParaRPr>
          </a:p>
          <a:p>
            <a:pPr indent="0" lvl="0" marL="274320" rtl="0" algn="l">
              <a:spcBef>
                <a:spcPts val="600"/>
              </a:spcBef>
              <a:spcAft>
                <a:spcPts val="0"/>
              </a:spcAft>
              <a:buNone/>
            </a:pPr>
            <a:r>
              <a:t/>
            </a:r>
            <a:endParaRPr sz="2600">
              <a:solidFill>
                <a:srgbClr val="888888"/>
              </a:solidFill>
              <a:latin typeface="Trebuchet MS"/>
              <a:ea typeface="Trebuchet MS"/>
              <a:cs typeface="Trebuchet MS"/>
              <a:sym typeface="Trebuchet MS"/>
            </a:endParaRPr>
          </a:p>
          <a:p>
            <a:pPr indent="0" lvl="0" marL="274320" rtl="0" algn="l">
              <a:spcBef>
                <a:spcPts val="600"/>
              </a:spcBef>
              <a:spcAft>
                <a:spcPts val="0"/>
              </a:spcAft>
              <a:buNone/>
            </a:pPr>
            <a:r>
              <a:t/>
            </a:r>
            <a:endParaRPr b="1" sz="900">
              <a:solidFill>
                <a:srgbClr val="888888"/>
              </a:solidFill>
              <a:latin typeface="Muli"/>
              <a:ea typeface="Muli"/>
              <a:cs typeface="Muli"/>
              <a:sym typeface="Muli"/>
            </a:endParaRPr>
          </a:p>
        </p:txBody>
      </p:sp>
      <p:sp>
        <p:nvSpPr>
          <p:cNvPr id="188" name="Google Shape;188;p17"/>
          <p:cNvSpPr txBox="1"/>
          <p:nvPr/>
        </p:nvSpPr>
        <p:spPr>
          <a:xfrm>
            <a:off x="391189" y="1614274"/>
            <a:ext cx="1726500" cy="24648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b="1" sz="900">
              <a:solidFill>
                <a:srgbClr val="888888"/>
              </a:solidFill>
              <a:latin typeface="Muli"/>
              <a:ea typeface="Muli"/>
              <a:cs typeface="Muli"/>
              <a:sym typeface="Muli"/>
            </a:endParaRPr>
          </a:p>
          <a:p>
            <a:pPr indent="0" lvl="0" marL="0" rtl="0" algn="l">
              <a:spcBef>
                <a:spcPts val="400"/>
              </a:spcBef>
              <a:spcAft>
                <a:spcPts val="0"/>
              </a:spcAft>
              <a:buNone/>
            </a:pPr>
            <a:r>
              <a:t/>
            </a:r>
            <a:endParaRPr sz="2600">
              <a:solidFill>
                <a:srgbClr val="888888"/>
              </a:solidFill>
              <a:latin typeface="Trebuchet MS"/>
              <a:ea typeface="Trebuchet MS"/>
              <a:cs typeface="Trebuchet MS"/>
              <a:sym typeface="Trebuchet MS"/>
            </a:endParaRPr>
          </a:p>
          <a:p>
            <a:pPr indent="0" lvl="0" marL="0" rtl="0" algn="l">
              <a:spcBef>
                <a:spcPts val="0"/>
              </a:spcBef>
              <a:spcAft>
                <a:spcPts val="0"/>
              </a:spcAft>
              <a:buNone/>
            </a:pPr>
            <a:r>
              <a:t/>
            </a:r>
            <a:endParaRPr sz="2600">
              <a:solidFill>
                <a:srgbClr val="888888"/>
              </a:solidFill>
              <a:latin typeface="Trebuchet MS"/>
              <a:ea typeface="Trebuchet MS"/>
              <a:cs typeface="Trebuchet MS"/>
              <a:sym typeface="Trebuchet MS"/>
            </a:endParaRPr>
          </a:p>
          <a:p>
            <a:pPr indent="0" lvl="0" marL="0" rtl="0" algn="l">
              <a:spcBef>
                <a:spcPts val="0"/>
              </a:spcBef>
              <a:spcAft>
                <a:spcPts val="0"/>
              </a:spcAft>
              <a:buNone/>
            </a:pPr>
            <a:r>
              <a:rPr lang="en" sz="2600">
                <a:solidFill>
                  <a:srgbClr val="888888"/>
                </a:solidFill>
                <a:latin typeface="Trebuchet MS"/>
                <a:ea typeface="Trebuchet MS"/>
                <a:cs typeface="Trebuchet MS"/>
                <a:sym typeface="Trebuchet MS"/>
              </a:rPr>
              <a:t>FRONT END</a:t>
            </a:r>
            <a:endParaRPr b="1" sz="800">
              <a:solidFill>
                <a:srgbClr val="888888"/>
              </a:solidFill>
              <a:latin typeface="Muli"/>
              <a:ea typeface="Muli"/>
              <a:cs typeface="Muli"/>
              <a:sym typeface="Muli"/>
            </a:endParaRPr>
          </a:p>
        </p:txBody>
      </p:sp>
      <p:sp>
        <p:nvSpPr>
          <p:cNvPr id="189" name="Google Shape;189;p17"/>
          <p:cNvSpPr txBox="1"/>
          <p:nvPr/>
        </p:nvSpPr>
        <p:spPr>
          <a:xfrm>
            <a:off x="379364" y="4079256"/>
            <a:ext cx="4316700" cy="9546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274320" rtl="0" algn="l">
              <a:spcBef>
                <a:spcPts val="600"/>
              </a:spcBef>
              <a:spcAft>
                <a:spcPts val="0"/>
              </a:spcAft>
              <a:buClr>
                <a:schemeClr val="dk1"/>
              </a:buClr>
              <a:buSzPts val="1100"/>
              <a:buFont typeface="Arial"/>
              <a:buNone/>
            </a:pPr>
            <a:r>
              <a:rPr lang="en" sz="2600">
                <a:solidFill>
                  <a:srgbClr val="888888"/>
                </a:solidFill>
                <a:latin typeface="Trebuchet MS"/>
                <a:ea typeface="Trebuchet MS"/>
                <a:cs typeface="Trebuchet MS"/>
                <a:sym typeface="Trebuchet MS"/>
              </a:rPr>
              <a:t>JAVASCRIPT</a:t>
            </a:r>
            <a:endParaRPr b="1" sz="900">
              <a:solidFill>
                <a:srgbClr val="888888"/>
              </a:solidFill>
              <a:latin typeface="Muli"/>
              <a:ea typeface="Muli"/>
              <a:cs typeface="Muli"/>
              <a:sym typeface="Muli"/>
            </a:endParaRPr>
          </a:p>
        </p:txBody>
      </p:sp>
      <p:sp>
        <p:nvSpPr>
          <p:cNvPr id="190" name="Google Shape;190;p17"/>
          <p:cNvSpPr txBox="1"/>
          <p:nvPr/>
        </p:nvSpPr>
        <p:spPr>
          <a:xfrm>
            <a:off x="4707425" y="4079395"/>
            <a:ext cx="4316700" cy="9546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274320" rtl="0" algn="l">
              <a:spcBef>
                <a:spcPts val="600"/>
              </a:spcBef>
              <a:spcAft>
                <a:spcPts val="0"/>
              </a:spcAft>
              <a:buClr>
                <a:schemeClr val="dk1"/>
              </a:buClr>
              <a:buSzPts val="1100"/>
              <a:buFont typeface="Arial"/>
              <a:buNone/>
            </a:pPr>
            <a:r>
              <a:rPr lang="en" sz="2600">
                <a:solidFill>
                  <a:srgbClr val="888888"/>
                </a:solidFill>
                <a:latin typeface="Trebuchet MS"/>
                <a:ea typeface="Trebuchet MS"/>
                <a:cs typeface="Trebuchet MS"/>
                <a:sym typeface="Trebuchet MS"/>
              </a:rPr>
              <a:t>MYSQL</a:t>
            </a:r>
            <a:endParaRPr b="1" sz="900">
              <a:solidFill>
                <a:srgbClr val="888888"/>
              </a:solidFill>
              <a:latin typeface="Muli"/>
              <a:ea typeface="Muli"/>
              <a:cs typeface="Muli"/>
              <a:sym typeface="Muli"/>
            </a:endParaRPr>
          </a:p>
        </p:txBody>
      </p:sp>
      <p:sp>
        <p:nvSpPr>
          <p:cNvPr id="191" name="Google Shape;191;p17"/>
          <p:cNvSpPr/>
          <p:nvPr/>
        </p:nvSpPr>
        <p:spPr>
          <a:xfrm>
            <a:off x="4414380" y="4138167"/>
            <a:ext cx="216703" cy="166276"/>
          </a:xfrm>
          <a:custGeom>
            <a:rect b="b" l="l" r="r" t="t"/>
            <a:pathLst>
              <a:path extrusionOk="0" fill="none" h="16611" w="16708">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cap="rnd" cmpd="sng" w="12175">
            <a:solidFill>
              <a:srgbClr val="F9B63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192" name="Google Shape;192;p17"/>
          <p:cNvSpPr/>
          <p:nvPr/>
        </p:nvSpPr>
        <p:spPr>
          <a:xfrm>
            <a:off x="7004741" y="1673230"/>
            <a:ext cx="216080" cy="149700"/>
          </a:xfrm>
          <a:custGeom>
            <a:rect b="b" l="l" r="r" t="t"/>
            <a:pathLst>
              <a:path extrusionOk="0" fill="none" h="14955" w="1666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193" name="Google Shape;193;p17"/>
          <p:cNvSpPr/>
          <p:nvPr/>
        </p:nvSpPr>
        <p:spPr>
          <a:xfrm>
            <a:off x="1833372" y="1673226"/>
            <a:ext cx="207870" cy="160430"/>
          </a:xfrm>
          <a:custGeom>
            <a:rect b="b" l="l" r="r" t="t"/>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194" name="Google Shape;194;p17"/>
          <p:cNvSpPr/>
          <p:nvPr/>
        </p:nvSpPr>
        <p:spPr>
          <a:xfrm>
            <a:off x="8373660" y="1995703"/>
            <a:ext cx="186395" cy="151668"/>
          </a:xfrm>
          <a:custGeom>
            <a:rect b="b" l="l" r="r" t="t"/>
            <a:pathLst>
              <a:path extrusionOk="0" fill="none" h="16075" w="15247">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cap="rnd" cmpd="sng" w="121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grpSp>
        <p:nvGrpSpPr>
          <p:cNvPr id="195" name="Google Shape;195;p17"/>
          <p:cNvGrpSpPr/>
          <p:nvPr/>
        </p:nvGrpSpPr>
        <p:grpSpPr>
          <a:xfrm>
            <a:off x="8344608" y="4318986"/>
            <a:ext cx="214977" cy="120419"/>
            <a:chOff x="4604550" y="3714775"/>
            <a:chExt cx="439625" cy="319075"/>
          </a:xfrm>
        </p:grpSpPr>
        <p:sp>
          <p:nvSpPr>
            <p:cNvPr id="196" name="Google Shape;196;p17"/>
            <p:cNvSpPr/>
            <p:nvPr/>
          </p:nvSpPr>
          <p:spPr>
            <a:xfrm>
              <a:off x="4604550" y="3714775"/>
              <a:ext cx="439625" cy="319075"/>
            </a:xfrm>
            <a:custGeom>
              <a:rect b="b" l="l" r="r" t="t"/>
              <a:pathLst>
                <a:path extrusionOk="0" fill="none" h="12763" w="17585">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cap="rnd" cmpd="sng" w="121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197" name="Google Shape;197;p17"/>
            <p:cNvSpPr/>
            <p:nvPr/>
          </p:nvSpPr>
          <p:spPr>
            <a:xfrm>
              <a:off x="4647175" y="3761675"/>
              <a:ext cx="354400" cy="213725"/>
            </a:xfrm>
            <a:custGeom>
              <a:rect b="b" l="l" r="r" t="t"/>
              <a:pathLst>
                <a:path extrusionOk="0" fill="none" h="8549" w="14176">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cap="rnd" cmpd="sng" w="121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grpSp>
      <p:grpSp>
        <p:nvGrpSpPr>
          <p:cNvPr id="198" name="Google Shape;198;p17"/>
          <p:cNvGrpSpPr/>
          <p:nvPr/>
        </p:nvGrpSpPr>
        <p:grpSpPr>
          <a:xfrm>
            <a:off x="5305266" y="1672902"/>
            <a:ext cx="188921" cy="185786"/>
            <a:chOff x="1959600" y="4980625"/>
            <a:chExt cx="364150" cy="464000"/>
          </a:xfrm>
        </p:grpSpPr>
        <p:sp>
          <p:nvSpPr>
            <p:cNvPr id="199" name="Google Shape;199;p17"/>
            <p:cNvSpPr/>
            <p:nvPr/>
          </p:nvSpPr>
          <p:spPr>
            <a:xfrm>
              <a:off x="1959600" y="4980625"/>
              <a:ext cx="364150" cy="239325"/>
            </a:xfrm>
            <a:custGeom>
              <a:rect b="b" l="l" r="r" t="t"/>
              <a:pathLst>
                <a:path extrusionOk="0" fill="none" h="9573" w="14566">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cap="rnd" cmpd="sng" w="121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00" name="Google Shape;200;p17"/>
            <p:cNvSpPr/>
            <p:nvPr/>
          </p:nvSpPr>
          <p:spPr>
            <a:xfrm>
              <a:off x="2053375" y="5121275"/>
              <a:ext cx="176600" cy="25"/>
            </a:xfrm>
            <a:custGeom>
              <a:rect b="b" l="l" r="r" t="t"/>
              <a:pathLst>
                <a:path extrusionOk="0" fill="none" h="1" w="7064">
                  <a:moveTo>
                    <a:pt x="1" y="1"/>
                  </a:moveTo>
                  <a:lnTo>
                    <a:pt x="7063" y="1"/>
                  </a:lnTo>
                </a:path>
              </a:pathLst>
            </a:custGeom>
            <a:noFill/>
            <a:ln cap="rnd" cmpd="sng" w="121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01" name="Google Shape;201;p17"/>
            <p:cNvSpPr/>
            <p:nvPr/>
          </p:nvSpPr>
          <p:spPr>
            <a:xfrm>
              <a:off x="2104525" y="5121275"/>
              <a:ext cx="74300" cy="323350"/>
            </a:xfrm>
            <a:custGeom>
              <a:rect b="b" l="l" r="r" t="t"/>
              <a:pathLst>
                <a:path extrusionOk="0" fill="none" h="12934" w="2972">
                  <a:moveTo>
                    <a:pt x="0" y="1"/>
                  </a:moveTo>
                  <a:lnTo>
                    <a:pt x="0" y="12933"/>
                  </a:lnTo>
                  <a:lnTo>
                    <a:pt x="2972" y="12933"/>
                  </a:lnTo>
                  <a:lnTo>
                    <a:pt x="2972" y="1"/>
                  </a:lnTo>
                </a:path>
              </a:pathLst>
            </a:custGeom>
            <a:noFill/>
            <a:ln cap="rnd" cmpd="sng" w="121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02" name="Google Shape;202;p17"/>
            <p:cNvSpPr/>
            <p:nvPr/>
          </p:nvSpPr>
          <p:spPr>
            <a:xfrm>
              <a:off x="2166625" y="5023850"/>
              <a:ext cx="85275" cy="85275"/>
            </a:xfrm>
            <a:custGeom>
              <a:rect b="b" l="l" r="r" t="t"/>
              <a:pathLst>
                <a:path extrusionOk="0" fill="none" h="3411" w="3411">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cap="rnd" cmpd="sng" w="121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03" name="Google Shape;203;p17"/>
            <p:cNvSpPr/>
            <p:nvPr/>
          </p:nvSpPr>
          <p:spPr>
            <a:xfrm>
              <a:off x="2031450" y="5023850"/>
              <a:ext cx="85275" cy="85275"/>
            </a:xfrm>
            <a:custGeom>
              <a:rect b="b" l="l" r="r" t="t"/>
              <a:pathLst>
                <a:path extrusionOk="0" fill="none" h="3411" w="3411">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cap="rnd" cmpd="sng" w="121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04" name="Google Shape;204;p17"/>
            <p:cNvSpPr/>
            <p:nvPr/>
          </p:nvSpPr>
          <p:spPr>
            <a:xfrm>
              <a:off x="1979100" y="5219925"/>
              <a:ext cx="125450" cy="224700"/>
            </a:xfrm>
            <a:custGeom>
              <a:rect b="b" l="l" r="r" t="t"/>
              <a:pathLst>
                <a:path extrusionOk="0" fill="none" h="8988" w="5018">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cap="rnd" cmpd="sng" w="121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05" name="Google Shape;205;p17"/>
            <p:cNvSpPr/>
            <p:nvPr/>
          </p:nvSpPr>
          <p:spPr>
            <a:xfrm>
              <a:off x="2178800" y="5219925"/>
              <a:ext cx="125450" cy="224700"/>
            </a:xfrm>
            <a:custGeom>
              <a:rect b="b" l="l" r="r" t="t"/>
              <a:pathLst>
                <a:path extrusionOk="0" fill="none" h="8988" w="5018">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cap="rnd" cmpd="sng" w="121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grpSp>
      <p:grpSp>
        <p:nvGrpSpPr>
          <p:cNvPr id="206" name="Google Shape;206;p17"/>
          <p:cNvGrpSpPr/>
          <p:nvPr/>
        </p:nvGrpSpPr>
        <p:grpSpPr>
          <a:xfrm>
            <a:off x="6941035" y="2905344"/>
            <a:ext cx="279257" cy="206747"/>
            <a:chOff x="5233525" y="4954450"/>
            <a:chExt cx="538275" cy="516350"/>
          </a:xfrm>
        </p:grpSpPr>
        <p:sp>
          <p:nvSpPr>
            <p:cNvPr id="207" name="Google Shape;207;p17"/>
            <p:cNvSpPr/>
            <p:nvPr/>
          </p:nvSpPr>
          <p:spPr>
            <a:xfrm>
              <a:off x="5637825" y="4954450"/>
              <a:ext cx="89525" cy="89525"/>
            </a:xfrm>
            <a:custGeom>
              <a:rect b="b" l="l" r="r" t="t"/>
              <a:pathLst>
                <a:path extrusionOk="0" fill="none" h="3581" w="3581">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08" name="Google Shape;208;p17"/>
            <p:cNvSpPr/>
            <p:nvPr/>
          </p:nvSpPr>
          <p:spPr>
            <a:xfrm>
              <a:off x="5323025" y="4980625"/>
              <a:ext cx="88925" cy="88925"/>
            </a:xfrm>
            <a:custGeom>
              <a:rect b="b" l="l" r="r" t="t"/>
              <a:pathLst>
                <a:path extrusionOk="0" fill="none" h="3557" w="3557">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09" name="Google Shape;209;p17"/>
            <p:cNvSpPr/>
            <p:nvPr/>
          </p:nvSpPr>
          <p:spPr>
            <a:xfrm>
              <a:off x="5233525" y="5255225"/>
              <a:ext cx="89525" cy="89525"/>
            </a:xfrm>
            <a:custGeom>
              <a:rect b="b" l="l" r="r" t="t"/>
              <a:pathLst>
                <a:path extrusionOk="0" fill="none" h="3581" w="3581">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10" name="Google Shape;210;p17"/>
            <p:cNvSpPr/>
            <p:nvPr/>
          </p:nvSpPr>
          <p:spPr>
            <a:xfrm>
              <a:off x="5453325" y="5382475"/>
              <a:ext cx="88925" cy="88325"/>
            </a:xfrm>
            <a:custGeom>
              <a:rect b="b" l="l" r="r" t="t"/>
              <a:pathLst>
                <a:path extrusionOk="0" fill="none" h="3533" w="3557">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11" name="Google Shape;211;p17"/>
            <p:cNvSpPr/>
            <p:nvPr/>
          </p:nvSpPr>
          <p:spPr>
            <a:xfrm>
              <a:off x="5682875" y="5188875"/>
              <a:ext cx="88925" cy="89525"/>
            </a:xfrm>
            <a:custGeom>
              <a:rect b="b" l="l" r="r" t="t"/>
              <a:pathLst>
                <a:path extrusionOk="0" fill="none" h="3581" w="3557">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12" name="Google Shape;212;p17"/>
            <p:cNvSpPr/>
            <p:nvPr/>
          </p:nvSpPr>
          <p:spPr>
            <a:xfrm>
              <a:off x="5411925" y="5110925"/>
              <a:ext cx="188775" cy="189400"/>
            </a:xfrm>
            <a:custGeom>
              <a:rect b="b" l="l" r="r" t="t"/>
              <a:pathLst>
                <a:path extrusionOk="0" fill="none" h="7576" w="7551">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13" name="Google Shape;213;p17"/>
            <p:cNvSpPr/>
            <p:nvPr/>
          </p:nvSpPr>
          <p:spPr>
            <a:xfrm>
              <a:off x="5367475" y="5025075"/>
              <a:ext cx="81600" cy="105975"/>
            </a:xfrm>
            <a:custGeom>
              <a:rect b="b" l="l" r="r" t="t"/>
              <a:pathLst>
                <a:path extrusionOk="0" fill="none" h="4239" w="3264">
                  <a:moveTo>
                    <a:pt x="0" y="1"/>
                  </a:moveTo>
                  <a:lnTo>
                    <a:pt x="3264" y="4238"/>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14" name="Google Shape;214;p17"/>
            <p:cNvSpPr/>
            <p:nvPr/>
          </p:nvSpPr>
          <p:spPr>
            <a:xfrm>
              <a:off x="5567800" y="4999500"/>
              <a:ext cx="115100" cy="133975"/>
            </a:xfrm>
            <a:custGeom>
              <a:rect b="b" l="l" r="r" t="t"/>
              <a:pathLst>
                <a:path extrusionOk="0" fill="none" h="5359" w="4604">
                  <a:moveTo>
                    <a:pt x="0" y="5359"/>
                  </a:moveTo>
                  <a:lnTo>
                    <a:pt x="4603" y="1"/>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15" name="Google Shape;215;p17"/>
            <p:cNvSpPr/>
            <p:nvPr/>
          </p:nvSpPr>
          <p:spPr>
            <a:xfrm>
              <a:off x="5600075" y="5217475"/>
              <a:ext cx="127275" cy="16475"/>
            </a:xfrm>
            <a:custGeom>
              <a:rect b="b" l="l" r="r" t="t"/>
              <a:pathLst>
                <a:path extrusionOk="0" fill="none" h="659" w="5091">
                  <a:moveTo>
                    <a:pt x="5090" y="658"/>
                  </a:moveTo>
                  <a:lnTo>
                    <a:pt x="0" y="1"/>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16" name="Google Shape;216;p17"/>
            <p:cNvSpPr/>
            <p:nvPr/>
          </p:nvSpPr>
          <p:spPr>
            <a:xfrm>
              <a:off x="5497775" y="5299675"/>
              <a:ext cx="4900" cy="126675"/>
            </a:xfrm>
            <a:custGeom>
              <a:rect b="b" l="l" r="r" t="t"/>
              <a:pathLst>
                <a:path extrusionOk="0" fill="none" h="5067" w="196">
                  <a:moveTo>
                    <a:pt x="0" y="5067"/>
                  </a:moveTo>
                  <a:lnTo>
                    <a:pt x="195" y="1"/>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17" name="Google Shape;217;p17"/>
            <p:cNvSpPr/>
            <p:nvPr/>
          </p:nvSpPr>
          <p:spPr>
            <a:xfrm>
              <a:off x="5277975" y="5241825"/>
              <a:ext cx="141275" cy="58500"/>
            </a:xfrm>
            <a:custGeom>
              <a:rect b="b" l="l" r="r" t="t"/>
              <a:pathLst>
                <a:path extrusionOk="0" fill="none" h="2340" w="5651">
                  <a:moveTo>
                    <a:pt x="0" y="2339"/>
                  </a:moveTo>
                  <a:lnTo>
                    <a:pt x="5651" y="1"/>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grpSp>
      <p:grpSp>
        <p:nvGrpSpPr>
          <p:cNvPr id="218" name="Google Shape;218;p17"/>
          <p:cNvGrpSpPr/>
          <p:nvPr/>
        </p:nvGrpSpPr>
        <p:grpSpPr>
          <a:xfrm>
            <a:off x="3491373" y="2905346"/>
            <a:ext cx="284315" cy="199439"/>
            <a:chOff x="4556450" y="4963575"/>
            <a:chExt cx="548025" cy="498100"/>
          </a:xfrm>
        </p:grpSpPr>
        <p:sp>
          <p:nvSpPr>
            <p:cNvPr id="219" name="Google Shape;219;p17"/>
            <p:cNvSpPr/>
            <p:nvPr/>
          </p:nvSpPr>
          <p:spPr>
            <a:xfrm>
              <a:off x="4611850" y="5222350"/>
              <a:ext cx="436600" cy="239325"/>
            </a:xfrm>
            <a:custGeom>
              <a:rect b="b" l="l" r="r" t="t"/>
              <a:pathLst>
                <a:path extrusionOk="0" fill="none" h="9573" w="17464">
                  <a:moveTo>
                    <a:pt x="1" y="1"/>
                  </a:moveTo>
                  <a:lnTo>
                    <a:pt x="1" y="4677"/>
                  </a:lnTo>
                  <a:lnTo>
                    <a:pt x="8720" y="9572"/>
                  </a:lnTo>
                  <a:lnTo>
                    <a:pt x="17463" y="4677"/>
                  </a:lnTo>
                  <a:lnTo>
                    <a:pt x="17463" y="1"/>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20" name="Google Shape;220;p17"/>
            <p:cNvSpPr/>
            <p:nvPr/>
          </p:nvSpPr>
          <p:spPr>
            <a:xfrm>
              <a:off x="4612475" y="4963575"/>
              <a:ext cx="435975" cy="125450"/>
            </a:xfrm>
            <a:custGeom>
              <a:rect b="b" l="l" r="r" t="t"/>
              <a:pathLst>
                <a:path extrusionOk="0" fill="none" h="5018" w="17439">
                  <a:moveTo>
                    <a:pt x="17438" y="5018"/>
                  </a:moveTo>
                  <a:lnTo>
                    <a:pt x="8671" y="1"/>
                  </a:lnTo>
                  <a:lnTo>
                    <a:pt x="0" y="5018"/>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21" name="Google Shape;221;p17"/>
            <p:cNvSpPr/>
            <p:nvPr/>
          </p:nvSpPr>
          <p:spPr>
            <a:xfrm>
              <a:off x="4556450" y="5089000"/>
              <a:ext cx="274025" cy="225925"/>
            </a:xfrm>
            <a:custGeom>
              <a:rect b="b" l="l" r="r" t="t"/>
              <a:pathLst>
                <a:path extrusionOk="0" fill="none" h="9037" w="10961">
                  <a:moveTo>
                    <a:pt x="8720" y="9037"/>
                  </a:moveTo>
                  <a:lnTo>
                    <a:pt x="1" y="4068"/>
                  </a:lnTo>
                  <a:lnTo>
                    <a:pt x="2241" y="1"/>
                  </a:lnTo>
                  <a:lnTo>
                    <a:pt x="10960" y="4969"/>
                  </a:lnTo>
                  <a:lnTo>
                    <a:pt x="8720" y="9037"/>
                  </a:lnTo>
                  <a:close/>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22" name="Google Shape;222;p17"/>
            <p:cNvSpPr/>
            <p:nvPr/>
          </p:nvSpPr>
          <p:spPr>
            <a:xfrm>
              <a:off x="4830450" y="5089000"/>
              <a:ext cx="274025" cy="225925"/>
            </a:xfrm>
            <a:custGeom>
              <a:rect b="b" l="l" r="r" t="t"/>
              <a:pathLst>
                <a:path extrusionOk="0" fill="none" h="9037" w="10961">
                  <a:moveTo>
                    <a:pt x="2241" y="9037"/>
                  </a:moveTo>
                  <a:lnTo>
                    <a:pt x="10960" y="4068"/>
                  </a:lnTo>
                  <a:lnTo>
                    <a:pt x="8719" y="1"/>
                  </a:lnTo>
                  <a:lnTo>
                    <a:pt x="0" y="4969"/>
                  </a:lnTo>
                  <a:lnTo>
                    <a:pt x="2241" y="9037"/>
                  </a:lnTo>
                  <a:close/>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sp>
          <p:nvSpPr>
            <p:cNvPr id="223" name="Google Shape;223;p17"/>
            <p:cNvSpPr/>
            <p:nvPr/>
          </p:nvSpPr>
          <p:spPr>
            <a:xfrm>
              <a:off x="4830450" y="5213225"/>
              <a:ext cx="25" cy="248450"/>
            </a:xfrm>
            <a:custGeom>
              <a:rect b="b" l="l" r="r" t="t"/>
              <a:pathLst>
                <a:path extrusionOk="0" fill="none" h="9938" w="1">
                  <a:moveTo>
                    <a:pt x="0" y="0"/>
                  </a:moveTo>
                  <a:lnTo>
                    <a:pt x="0" y="9937"/>
                  </a:lnTo>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88888"/>
                </a:solidFill>
              </a:endParaRPr>
            </a:p>
          </p:txBody>
        </p:sp>
      </p:grpSp>
      <p:sp>
        <p:nvSpPr>
          <p:cNvPr id="224" name="Google Shape;224;p17"/>
          <p:cNvSpPr/>
          <p:nvPr/>
        </p:nvSpPr>
        <p:spPr>
          <a:xfrm>
            <a:off x="3539787" y="1673229"/>
            <a:ext cx="228067" cy="176049"/>
          </a:xfrm>
          <a:custGeom>
            <a:rect b="b" l="l" r="r" t="t"/>
            <a:pathLst>
              <a:path extrusionOk="0" fill="none" h="16222" w="16221">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cap="rnd" cmpd="sng" w="121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C6C6C"/>
              </a:solidFill>
            </a:endParaRPr>
          </a:p>
        </p:txBody>
      </p:sp>
      <p:sp>
        <p:nvSpPr>
          <p:cNvPr id="225" name="Google Shape;225;p17"/>
          <p:cNvSpPr/>
          <p:nvPr/>
        </p:nvSpPr>
        <p:spPr>
          <a:xfrm>
            <a:off x="912450" y="524800"/>
            <a:ext cx="321600" cy="4500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226" name="Google Shape;226;p17"/>
          <p:cNvSpPr txBox="1"/>
          <p:nvPr/>
        </p:nvSpPr>
        <p:spPr>
          <a:xfrm>
            <a:off x="602075" y="734150"/>
            <a:ext cx="3336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FEF7F0"/>
              </a:buClr>
              <a:buSzPts val="4200"/>
              <a:buFont typeface="Trebuchet MS"/>
              <a:buNone/>
            </a:pPr>
            <a:r>
              <a:rPr lang="en" sz="1200">
                <a:solidFill>
                  <a:schemeClr val="dk2"/>
                </a:solidFill>
                <a:latin typeface="Times New Roman"/>
                <a:ea typeface="Times New Roman"/>
                <a:cs typeface="Times New Roman"/>
                <a:sym typeface="Times New Roman"/>
              </a:rPr>
              <a:t>ONLINE FOOD ORDERING SYSTEM</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Times New Roman"/>
              <a:ea typeface="Times New Roman"/>
              <a:cs typeface="Times New Roman"/>
              <a:sym typeface="Times New Roman"/>
            </a:endParaRPr>
          </a:p>
        </p:txBody>
      </p:sp>
      <p:sp>
        <p:nvSpPr>
          <p:cNvPr id="227" name="Google Shape;227;p17"/>
          <p:cNvSpPr txBox="1"/>
          <p:nvPr/>
        </p:nvSpPr>
        <p:spPr>
          <a:xfrm>
            <a:off x="4299450" y="469650"/>
            <a:ext cx="39645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800">
                <a:solidFill>
                  <a:schemeClr val="dk1"/>
                </a:solidFill>
                <a:latin typeface="Times New Roman"/>
                <a:ea typeface="Times New Roman"/>
                <a:cs typeface="Times New Roman"/>
                <a:sym typeface="Times New Roman"/>
              </a:rPr>
              <a:t>TOOLS USED</a:t>
            </a:r>
            <a:endParaRPr b="1" sz="3800">
              <a:solidFill>
                <a:schemeClr val="dk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8"/>
          <p:cNvSpPr/>
          <p:nvPr/>
        </p:nvSpPr>
        <p:spPr>
          <a:xfrm>
            <a:off x="912450" y="524800"/>
            <a:ext cx="321600" cy="450000"/>
          </a:xfrm>
          <a:prstGeom prst="chevron">
            <a:avLst>
              <a:gd fmla="val 50000"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
          <p:cNvSpPr txBox="1"/>
          <p:nvPr/>
        </p:nvSpPr>
        <p:spPr>
          <a:xfrm>
            <a:off x="2885575" y="1473325"/>
            <a:ext cx="32670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500">
              <a:solidFill>
                <a:srgbClr val="38761D"/>
              </a:solidFill>
              <a:latin typeface="Montserrat Light"/>
              <a:ea typeface="Montserrat Light"/>
              <a:cs typeface="Montserrat Light"/>
              <a:sym typeface="Montserrat Light"/>
            </a:endParaRPr>
          </a:p>
        </p:txBody>
      </p:sp>
      <p:sp>
        <p:nvSpPr>
          <p:cNvPr id="234" name="Google Shape;234;p18"/>
          <p:cNvSpPr txBox="1"/>
          <p:nvPr/>
        </p:nvSpPr>
        <p:spPr>
          <a:xfrm>
            <a:off x="239975" y="2861350"/>
            <a:ext cx="561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ontserrat SemiBold"/>
              <a:ea typeface="Montserrat SemiBold"/>
              <a:cs typeface="Montserrat SemiBold"/>
              <a:sym typeface="Montserrat SemiBold"/>
            </a:endParaRPr>
          </a:p>
        </p:txBody>
      </p:sp>
      <p:sp>
        <p:nvSpPr>
          <p:cNvPr id="235" name="Google Shape;235;p18"/>
          <p:cNvSpPr txBox="1"/>
          <p:nvPr/>
        </p:nvSpPr>
        <p:spPr>
          <a:xfrm>
            <a:off x="352900" y="2392325"/>
            <a:ext cx="4219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latin typeface="Old Standard TT"/>
              <a:ea typeface="Old Standard TT"/>
              <a:cs typeface="Old Standard TT"/>
              <a:sym typeface="Old Standard TT"/>
            </a:endParaRPr>
          </a:p>
        </p:txBody>
      </p:sp>
      <p:sp>
        <p:nvSpPr>
          <p:cNvPr id="236" name="Google Shape;236;p18"/>
          <p:cNvSpPr txBox="1"/>
          <p:nvPr/>
        </p:nvSpPr>
        <p:spPr>
          <a:xfrm>
            <a:off x="1377575" y="773700"/>
            <a:ext cx="3336000" cy="76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FEF7F0"/>
              </a:buClr>
              <a:buSzPts val="4200"/>
              <a:buFont typeface="Trebuchet MS"/>
              <a:buNone/>
            </a:pPr>
            <a:r>
              <a:rPr lang="en" sz="1200">
                <a:solidFill>
                  <a:schemeClr val="dk2"/>
                </a:solidFill>
                <a:latin typeface="Times New Roman"/>
                <a:ea typeface="Times New Roman"/>
                <a:cs typeface="Times New Roman"/>
                <a:sym typeface="Times New Roman"/>
              </a:rPr>
              <a:t>ONLINE FOOD ORDERING SYSTEM</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2"/>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p:txBody>
      </p:sp>
      <p:sp>
        <p:nvSpPr>
          <p:cNvPr id="237" name="Google Shape;237;p18"/>
          <p:cNvSpPr txBox="1"/>
          <p:nvPr/>
        </p:nvSpPr>
        <p:spPr>
          <a:xfrm>
            <a:off x="6088800" y="773700"/>
            <a:ext cx="1683600" cy="5817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1200"/>
              </a:spcBef>
              <a:spcAft>
                <a:spcPts val="120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FLOW OF THE ACTIVITIES</a:t>
            </a:r>
            <a:endParaRPr b="1">
              <a:latin typeface="Times New Roman"/>
              <a:ea typeface="Times New Roman"/>
              <a:cs typeface="Times New Roman"/>
              <a:sym typeface="Times New Roman"/>
            </a:endParaRPr>
          </a:p>
        </p:txBody>
      </p:sp>
      <p:pic>
        <p:nvPicPr>
          <p:cNvPr id="238" name="Google Shape;238;p18"/>
          <p:cNvPicPr preferRelativeResize="0"/>
          <p:nvPr/>
        </p:nvPicPr>
        <p:blipFill>
          <a:blip r:embed="rId3">
            <a:alphaModFix/>
          </a:blip>
          <a:stretch>
            <a:fillRect/>
          </a:stretch>
        </p:blipFill>
        <p:spPr>
          <a:xfrm>
            <a:off x="1487200" y="1312838"/>
            <a:ext cx="5734050" cy="3497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2_Office Theme">
  <a:themeElements>
    <a:clrScheme name="Blue">
      <a:dk1>
        <a:srgbClr val="000000"/>
      </a:dk1>
      <a:lt1>
        <a:srgbClr val="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1_Office Theme">
  <a:themeElements>
    <a:clrScheme name="Blue">
      <a:dk1>
        <a:srgbClr val="000000"/>
      </a:dk1>
      <a:lt1>
        <a:srgbClr val="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